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handoutMasterIdLst>
    <p:handoutMasterId r:id="rId63"/>
  </p:handoutMasterIdLst>
  <p:sldIdLst>
    <p:sldId id="552" r:id="rId3"/>
    <p:sldId id="553" r:id="rId4"/>
    <p:sldId id="296" r:id="rId5"/>
    <p:sldId id="317" r:id="rId6"/>
    <p:sldId id="554" r:id="rId7"/>
    <p:sldId id="330" r:id="rId8"/>
    <p:sldId id="526" r:id="rId9"/>
    <p:sldId id="575" r:id="rId10"/>
    <p:sldId id="574" r:id="rId11"/>
    <p:sldId id="533" r:id="rId12"/>
    <p:sldId id="576" r:id="rId13"/>
    <p:sldId id="577" r:id="rId14"/>
    <p:sldId id="578" r:id="rId15"/>
    <p:sldId id="579" r:id="rId16"/>
    <p:sldId id="309" r:id="rId17"/>
    <p:sldId id="534" r:id="rId18"/>
    <p:sldId id="550" r:id="rId19"/>
    <p:sldId id="318" r:id="rId20"/>
    <p:sldId id="319" r:id="rId21"/>
    <p:sldId id="331" r:id="rId22"/>
    <p:sldId id="549" r:id="rId23"/>
    <p:sldId id="329" r:id="rId24"/>
    <p:sldId id="547" r:id="rId25"/>
    <p:sldId id="580" r:id="rId26"/>
    <p:sldId id="315" r:id="rId27"/>
    <p:sldId id="327" r:id="rId28"/>
    <p:sldId id="568" r:id="rId29"/>
    <p:sldId id="570" r:id="rId30"/>
    <p:sldId id="299" r:id="rId31"/>
    <p:sldId id="548" r:id="rId32"/>
    <p:sldId id="297" r:id="rId33"/>
    <p:sldId id="544" r:id="rId34"/>
    <p:sldId id="561" r:id="rId35"/>
    <p:sldId id="563" r:id="rId36"/>
    <p:sldId id="560" r:id="rId37"/>
    <p:sldId id="543" r:id="rId38"/>
    <p:sldId id="529" r:id="rId39"/>
    <p:sldId id="527" r:id="rId40"/>
    <p:sldId id="320" r:id="rId41"/>
    <p:sldId id="562" r:id="rId42"/>
    <p:sldId id="321" r:id="rId43"/>
    <p:sldId id="540" r:id="rId44"/>
    <p:sldId id="539" r:id="rId45"/>
    <p:sldId id="537" r:id="rId46"/>
    <p:sldId id="538" r:id="rId47"/>
    <p:sldId id="532" r:id="rId48"/>
    <p:sldId id="564" r:id="rId49"/>
    <p:sldId id="551" r:id="rId50"/>
    <p:sldId id="536" r:id="rId51"/>
    <p:sldId id="566" r:id="rId52"/>
    <p:sldId id="565" r:id="rId53"/>
    <p:sldId id="542" r:id="rId54"/>
    <p:sldId id="581" r:id="rId55"/>
    <p:sldId id="585" r:id="rId56"/>
    <p:sldId id="582" r:id="rId57"/>
    <p:sldId id="583" r:id="rId58"/>
    <p:sldId id="586" r:id="rId59"/>
    <p:sldId id="567" r:id="rId60"/>
    <p:sldId id="1723" r:id="rId61"/>
    <p:sldId id="1728"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067" userDrawn="1">
          <p15:clr>
            <a:srgbClr val="A4A3A4"/>
          </p15:clr>
        </p15:guide>
        <p15:guide id="3" pos="7038" userDrawn="1">
          <p15:clr>
            <a:srgbClr val="A4A3A4"/>
          </p15:clr>
        </p15:guide>
        <p15:guide id="4" orient="horz" pos="527" userDrawn="1">
          <p15:clr>
            <a:srgbClr val="A4A3A4"/>
          </p15:clr>
        </p15:guide>
        <p15:guide id="5" pos="7514" userDrawn="1">
          <p15:clr>
            <a:srgbClr val="A4A3A4"/>
          </p15:clr>
        </p15:guide>
        <p15:guide id="6" pos="393" userDrawn="1">
          <p15:clr>
            <a:srgbClr val="A4A3A4"/>
          </p15:clr>
        </p15:guide>
        <p15:guide id="7" orient="horz" pos="261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71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3343" autoAdjust="0"/>
  </p:normalViewPr>
  <p:slideViewPr>
    <p:cSldViewPr snapToGrid="0" showGuides="1">
      <p:cViewPr varScale="1">
        <p:scale>
          <a:sx n="70" d="100"/>
          <a:sy n="70" d="100"/>
        </p:scale>
        <p:origin x="90" y="228"/>
      </p:cViewPr>
      <p:guideLst>
        <p:guide pos="4067"/>
        <p:guide pos="7038"/>
        <p:guide orient="horz" pos="527"/>
        <p:guide pos="7514"/>
        <p:guide pos="393"/>
        <p:guide orient="horz" pos="2614"/>
      </p:guideLst>
    </p:cSldViewPr>
  </p:slideViewPr>
  <p:outlineViewPr>
    <p:cViewPr>
      <p:scale>
        <a:sx n="33" d="100"/>
        <a:sy n="33" d="100"/>
      </p:scale>
      <p:origin x="0" y="-8812"/>
    </p:cViewPr>
  </p:outlineViewPr>
  <p:notesTextViewPr>
    <p:cViewPr>
      <p:scale>
        <a:sx n="1" d="1"/>
        <a:sy n="1" d="1"/>
      </p:scale>
      <p:origin x="0" y="0"/>
    </p:cViewPr>
  </p:notesTextViewPr>
  <p:sorterViewPr>
    <p:cViewPr>
      <p:scale>
        <a:sx n="20" d="100"/>
        <a:sy n="20" d="100"/>
      </p:scale>
      <p:origin x="0" y="0"/>
    </p:cViewPr>
  </p:sorterViewPr>
  <p:notesViewPr>
    <p:cSldViewPr snapToGrid="0" showGuides="1">
      <p:cViewPr varScale="1">
        <p:scale>
          <a:sx n="45" d="100"/>
          <a:sy n="45" d="100"/>
        </p:scale>
        <p:origin x="175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数值</c:v>
                </c:pt>
              </c:strCache>
            </c:strRef>
          </c:tx>
          <c:spPr>
            <a:solidFill>
              <a:srgbClr val="FF9108"/>
            </a:solidFill>
            <a:ln>
              <a:noFill/>
            </a:ln>
          </c:spPr>
          <c:dPt>
            <c:idx val="0"/>
            <c:bubble3D val="0"/>
            <c:spPr>
              <a:solidFill>
                <a:srgbClr val="F58F13"/>
              </a:solidFill>
              <a:ln w="19050">
                <a:noFill/>
              </a:ln>
              <a:effectLst/>
            </c:spPr>
            <c:extLst>
              <c:ext xmlns:c16="http://schemas.microsoft.com/office/drawing/2014/chart" uri="{C3380CC4-5D6E-409C-BE32-E72D297353CC}">
                <c16:uniqueId val="{00000001-655F-4F5F-BA0C-252B21760C12}"/>
              </c:ext>
            </c:extLst>
          </c:dPt>
          <c:dPt>
            <c:idx val="1"/>
            <c:bubble3D val="0"/>
            <c:spPr>
              <a:solidFill>
                <a:srgbClr val="F2F2F2"/>
              </a:solidFill>
              <a:ln w="19050">
                <a:noFill/>
              </a:ln>
              <a:effectLst/>
            </c:spPr>
            <c:extLst>
              <c:ext xmlns:c16="http://schemas.microsoft.com/office/drawing/2014/chart" uri="{C3380CC4-5D6E-409C-BE32-E72D297353CC}">
                <c16:uniqueId val="{00000003-655F-4F5F-BA0C-252B21760C12}"/>
              </c:ext>
            </c:extLst>
          </c:dPt>
          <c:dLbls>
            <c:dLbl>
              <c:idx val="0"/>
              <c:layout>
                <c:manualLayout>
                  <c:x val="-0.2720976906162626"/>
                  <c:y val="0.1034580978390341"/>
                </c:manualLayout>
              </c:layout>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rgbClr val="FF9108"/>
                      </a:solidFill>
                      <a:latin typeface="Arial" panose="020B0604020202020204" pitchFamily="34" charset="0"/>
                      <a:ea typeface="+mn-ea"/>
                      <a:cs typeface="Arial" panose="020B0604020202020204" pitchFamily="34" charset="0"/>
                    </a:defRPr>
                  </a:pPr>
                  <a:endParaRPr lang="zh-CN"/>
                </a:p>
              </c:txPr>
              <c:showLegendKey val="0"/>
              <c:showVal val="0"/>
              <c:showCatName val="0"/>
              <c:showSerName val="0"/>
              <c:showPercent val="1"/>
              <c:showBubbleSize val="0"/>
              <c:extLs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655F-4F5F-BA0C-252B21760C12}"/>
                </c:ext>
              </c:extLst>
            </c:dLbl>
            <c:dLbl>
              <c:idx val="1"/>
              <c:delete val="1"/>
              <c:extLst>
                <c:ext xmlns:c15="http://schemas.microsoft.com/office/drawing/2012/chart" uri="{CE6537A1-D6FC-4f65-9D91-7224C49458BB}"/>
                <c:ext xmlns:c16="http://schemas.microsoft.com/office/drawing/2014/chart" uri="{C3380CC4-5D6E-409C-BE32-E72D297353CC}">
                  <c16:uniqueId val="{00000003-655F-4F5F-BA0C-252B21760C1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655F-4F5F-BA0C-252B21760C12}"/>
            </c:ext>
          </c:extLst>
        </c:ser>
        <c:dLbls>
          <c:showLegendKey val="0"/>
          <c:showVal val="0"/>
          <c:showCatName val="0"/>
          <c:showSerName val="0"/>
          <c:showPercent val="0"/>
          <c:showBubbleSize val="0"/>
          <c:showLeaderLines val="1"/>
        </c:dLbls>
        <c:firstSliceAng val="0"/>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rgbClr val="4A6EF0"/>
              </a:solidFill>
              <a:ln w="19050">
                <a:noFill/>
              </a:ln>
              <a:effectLst/>
            </c:spPr>
            <c:extLst>
              <c:ext xmlns:c16="http://schemas.microsoft.com/office/drawing/2014/chart" uri="{C3380CC4-5D6E-409C-BE32-E72D297353CC}">
                <c16:uniqueId val="{00000001-0E8D-499C-A02E-4625C0E763C2}"/>
              </c:ext>
            </c:extLst>
          </c:dPt>
          <c:dPt>
            <c:idx val="1"/>
            <c:bubble3D val="0"/>
            <c:spPr>
              <a:solidFill>
                <a:srgbClr val="F2F2F2"/>
              </a:solidFill>
              <a:ln w="19050">
                <a:noFill/>
              </a:ln>
              <a:effectLst/>
            </c:spPr>
            <c:extLst>
              <c:ext xmlns:c16="http://schemas.microsoft.com/office/drawing/2014/chart" uri="{C3380CC4-5D6E-409C-BE32-E72D297353CC}">
                <c16:uniqueId val="{00000003-0E8D-499C-A02E-4625C0E763C2}"/>
              </c:ext>
            </c:extLst>
          </c:dPt>
          <c:dLbls>
            <c:dLbl>
              <c:idx val="0"/>
              <c:layout>
                <c:manualLayout>
                  <c:x val="-0.20911690317609422"/>
                  <c:y val="-0.11912723421088023"/>
                </c:manualLayout>
              </c:layout>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rgbClr val="3B65FF"/>
                      </a:solidFill>
                      <a:latin typeface="Arial" panose="020B0604020202020204" pitchFamily="34" charset="0"/>
                      <a:ea typeface="+mj-ea"/>
                      <a:cs typeface="Arial" panose="020B0604020202020204" pitchFamily="34" charset="0"/>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50061335434211807"/>
                      <c:h val="0.27482766629792577"/>
                    </c:manualLayout>
                  </c15:layout>
                </c:ext>
                <c:ext xmlns:c16="http://schemas.microsoft.com/office/drawing/2014/chart" uri="{C3380CC4-5D6E-409C-BE32-E72D297353CC}">
                  <c16:uniqueId val="{00000001-0E8D-499C-A02E-4625C0E763C2}"/>
                </c:ext>
              </c:extLst>
            </c:dLbl>
            <c:dLbl>
              <c:idx val="1"/>
              <c:delete val="1"/>
              <c:extLst>
                <c:ext xmlns:c15="http://schemas.microsoft.com/office/drawing/2012/chart" uri="{CE6537A1-D6FC-4f65-9D91-7224C49458BB}"/>
                <c:ext xmlns:c16="http://schemas.microsoft.com/office/drawing/2014/chart" uri="{C3380CC4-5D6E-409C-BE32-E72D297353CC}">
                  <c16:uniqueId val="{00000003-0E8D-499C-A02E-4625C0E763C2}"/>
                </c:ext>
              </c:extLst>
            </c:dLbl>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0E8D-499C-A02E-4625C0E763C2}"/>
            </c:ext>
          </c:extLst>
        </c:ser>
        <c:dLbls>
          <c:showLegendKey val="0"/>
          <c:showVal val="0"/>
          <c:showCatName val="0"/>
          <c:showSerName val="0"/>
          <c:showPercent val="0"/>
          <c:showBubbleSize val="0"/>
          <c:showLeaderLines val="0"/>
        </c:dLbls>
        <c:firstSliceAng val="0"/>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数值</c:v>
                </c:pt>
              </c:strCache>
            </c:strRef>
          </c:tx>
          <c:spPr>
            <a:ln>
              <a:noFill/>
            </a:ln>
          </c:spPr>
          <c:dPt>
            <c:idx val="0"/>
            <c:bubble3D val="0"/>
            <c:spPr>
              <a:solidFill>
                <a:srgbClr val="4A6EF0"/>
              </a:solidFill>
              <a:ln w="19050">
                <a:noFill/>
              </a:ln>
              <a:effectLst/>
            </c:spPr>
            <c:extLst>
              <c:ext xmlns:c16="http://schemas.microsoft.com/office/drawing/2014/chart" uri="{C3380CC4-5D6E-409C-BE32-E72D297353CC}">
                <c16:uniqueId val="{00000001-218E-47F4-BFA0-49DDB08E5B82}"/>
              </c:ext>
            </c:extLst>
          </c:dPt>
          <c:dPt>
            <c:idx val="1"/>
            <c:bubble3D val="0"/>
            <c:spPr>
              <a:solidFill>
                <a:srgbClr val="F2F2F2"/>
              </a:solidFill>
              <a:ln w="19050">
                <a:noFill/>
              </a:ln>
              <a:effectLst/>
            </c:spPr>
            <c:extLst>
              <c:ext xmlns:c16="http://schemas.microsoft.com/office/drawing/2014/chart" uri="{C3380CC4-5D6E-409C-BE32-E72D297353CC}">
                <c16:uniqueId val="{00000003-218E-47F4-BFA0-49DDB08E5B82}"/>
              </c:ext>
            </c:extLst>
          </c:dPt>
          <c:dLbls>
            <c:dLbl>
              <c:idx val="0"/>
              <c:layout>
                <c:manualLayout>
                  <c:x val="-0.18337018280661177"/>
                  <c:y val="-0.26934982611359065"/>
                </c:manualLayout>
              </c:layout>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rgbClr val="3B65FF"/>
                      </a:solidFill>
                      <a:latin typeface="Arial" panose="020B0604020202020204" pitchFamily="34" charset="0"/>
                      <a:ea typeface="+mn-ea"/>
                      <a:cs typeface="Arial" panose="020B0604020202020204" pitchFamily="34" charset="0"/>
                    </a:defRPr>
                  </a:pPr>
                  <a:endParaRPr lang="zh-CN"/>
                </a:p>
              </c:txPr>
              <c:showLegendKey val="0"/>
              <c:showVal val="0"/>
              <c:showCatName val="0"/>
              <c:showSerName val="0"/>
              <c:showPercent val="1"/>
              <c:showBubbleSize val="0"/>
              <c:extLst>
                <c:ext xmlns:c15="http://schemas.microsoft.com/office/drawing/2012/chart" uri="{CE6537A1-D6FC-4f65-9D91-7224C49458BB}">
                  <c15:layout>
                    <c:manualLayout>
                      <c:w val="0.47419473382446298"/>
                      <c:h val="0.4221905791100547"/>
                    </c:manualLayout>
                  </c15:layout>
                </c:ext>
                <c:ext xmlns:c16="http://schemas.microsoft.com/office/drawing/2014/chart" uri="{C3380CC4-5D6E-409C-BE32-E72D297353CC}">
                  <c16:uniqueId val="{00000001-218E-47F4-BFA0-49DDB08E5B82}"/>
                </c:ext>
              </c:extLst>
            </c:dLbl>
            <c:dLbl>
              <c:idx val="1"/>
              <c:delete val="1"/>
              <c:extLst>
                <c:ext xmlns:c15="http://schemas.microsoft.com/office/drawing/2012/chart" uri="{CE6537A1-D6FC-4f65-9D91-7224C49458BB}"/>
                <c:ext xmlns:c16="http://schemas.microsoft.com/office/drawing/2014/chart" uri="{C3380CC4-5D6E-409C-BE32-E72D297353CC}">
                  <c16:uniqueId val="{00000003-218E-47F4-BFA0-49DDB08E5B8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项目1</c:v>
                </c:pt>
                <c:pt idx="1">
                  <c:v>项目2</c:v>
                </c:pt>
              </c:strCache>
            </c:strRef>
          </c:cat>
          <c:val>
            <c:numRef>
              <c:f>Sheet1!$B$2:$B$3</c:f>
              <c:numCache>
                <c:formatCode>General</c:formatCode>
                <c:ptCount val="2"/>
                <c:pt idx="0">
                  <c:v>8</c:v>
                </c:pt>
                <c:pt idx="1">
                  <c:v>2</c:v>
                </c:pt>
              </c:numCache>
            </c:numRef>
          </c:val>
          <c:extLst>
            <c:ext xmlns:c16="http://schemas.microsoft.com/office/drawing/2014/chart" uri="{C3380CC4-5D6E-409C-BE32-E72D297353CC}">
              <c16:uniqueId val="{00000004-218E-47F4-BFA0-49DDB08E5B82}"/>
            </c:ext>
          </c:extLst>
        </c:ser>
        <c:dLbls>
          <c:showLegendKey val="0"/>
          <c:showVal val="0"/>
          <c:showCatName val="0"/>
          <c:showSerName val="0"/>
          <c:showPercent val="0"/>
          <c:showBubbleSize val="0"/>
          <c:showLeaderLines val="1"/>
        </c:dLbls>
        <c:firstSliceAng val="0"/>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accent1"/>
                </a:solidFill>
                <a:latin typeface="+mn-lt"/>
                <a:ea typeface="+mn-ea"/>
                <a:cs typeface="+mn-cs"/>
              </a:defRPr>
            </a:pPr>
            <a:r>
              <a:rPr lang="zh-CN" altLang="en-US" sz="2800" b="1" dirty="0">
                <a:solidFill>
                  <a:schemeClr val="accent1"/>
                </a:solidFill>
                <a:latin typeface="微软雅黑" panose="020B0503020204020204" pitchFamily="34" charset="-122"/>
                <a:ea typeface="微软雅黑" panose="020B0503020204020204" pitchFamily="34" charset="-122"/>
              </a:rPr>
              <a:t>图表标题</a:t>
            </a:r>
            <a:endParaRPr lang="en-US" altLang="zh-CN" sz="2800" b="1" dirty="0">
              <a:solidFill>
                <a:schemeClr val="accent1"/>
              </a:solidFill>
              <a:latin typeface="微软雅黑" panose="020B0503020204020204" pitchFamily="34" charset="-122"/>
              <a:ea typeface="微软雅黑" panose="020B0503020204020204" pitchFamily="34" charset="-122"/>
            </a:endParaRP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accent1"/>
              </a:solidFill>
              <a:latin typeface="+mn-lt"/>
              <a:ea typeface="+mn-ea"/>
              <a:cs typeface="+mn-cs"/>
            </a:defRPr>
          </a:pPr>
          <a:endParaRPr lang="zh-CN"/>
        </a:p>
      </c:txPr>
    </c:title>
    <c:autoTitleDeleted val="0"/>
    <c:plotArea>
      <c:layout/>
      <c:pieChart>
        <c:varyColors val="1"/>
        <c:ser>
          <c:idx val="0"/>
          <c:order val="0"/>
          <c:tx>
            <c:strRef>
              <c:f>Sheet1!$B$1</c:f>
              <c:strCache>
                <c:ptCount val="1"/>
                <c:pt idx="0">
                  <c:v>系列 1</c:v>
                </c:pt>
              </c:strCache>
            </c:strRef>
          </c:tx>
          <c:spPr>
            <a:solidFill>
              <a:srgbClr val="3A65FF"/>
            </a:solidFill>
            <a:ln>
              <a:noFill/>
            </a:ln>
          </c:spPr>
          <c:dPt>
            <c:idx val="0"/>
            <c:bubble3D val="0"/>
            <c:spPr>
              <a:solidFill>
                <a:schemeClr val="accent2"/>
              </a:solidFill>
              <a:ln>
                <a:noFill/>
              </a:ln>
              <a:effectLst/>
            </c:spPr>
            <c:extLst>
              <c:ext xmlns:c16="http://schemas.microsoft.com/office/drawing/2014/chart" uri="{C3380CC4-5D6E-409C-BE32-E72D297353CC}">
                <c16:uniqueId val="{00000002-73E7-4979-BA34-91816E592A58}"/>
              </c:ext>
            </c:extLst>
          </c:dPt>
          <c:dPt>
            <c:idx val="1"/>
            <c:bubble3D val="0"/>
            <c:spPr>
              <a:solidFill>
                <a:schemeClr val="bg1">
                  <a:lumMod val="75000"/>
                </a:schemeClr>
              </a:solidFill>
              <a:ln>
                <a:noFill/>
              </a:ln>
              <a:effectLst/>
            </c:spPr>
            <c:extLst>
              <c:ext xmlns:c16="http://schemas.microsoft.com/office/drawing/2014/chart" uri="{C3380CC4-5D6E-409C-BE32-E72D297353CC}">
                <c16:uniqueId val="{00000003-73E7-4979-BA34-91816E592A58}"/>
              </c:ext>
            </c:extLst>
          </c:dPt>
          <c:dPt>
            <c:idx val="2"/>
            <c:bubble3D val="0"/>
            <c:spPr>
              <a:solidFill>
                <a:schemeClr val="accent1"/>
              </a:solidFill>
              <a:ln>
                <a:noFill/>
              </a:ln>
              <a:effectLst/>
            </c:spPr>
            <c:extLst>
              <c:ext xmlns:c16="http://schemas.microsoft.com/office/drawing/2014/chart" uri="{C3380CC4-5D6E-409C-BE32-E72D297353CC}">
                <c16:uniqueId val="{00000004-73E7-4979-BA34-91816E592A58}"/>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Arial" panose="020B0604020202020204" pitchFamily="34" charset="0"/>
                    <a:ea typeface="+mn-ea"/>
                    <a:cs typeface="Arial" panose="020B0604020202020204" pitchFamily="34" charset="0"/>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类别 1</c:v>
                </c:pt>
                <c:pt idx="1">
                  <c:v>类别 3</c:v>
                </c:pt>
                <c:pt idx="2">
                  <c:v>类别 4</c:v>
                </c:pt>
              </c:strCache>
            </c:strRef>
          </c:cat>
          <c:val>
            <c:numRef>
              <c:f>Sheet1!$B$2:$B$4</c:f>
              <c:numCache>
                <c:formatCode>General</c:formatCode>
                <c:ptCount val="3"/>
                <c:pt idx="0">
                  <c:v>4.3</c:v>
                </c:pt>
                <c:pt idx="1">
                  <c:v>5.0999999999999996</c:v>
                </c:pt>
                <c:pt idx="2">
                  <c:v>4.5</c:v>
                </c:pt>
              </c:numCache>
            </c:numRef>
          </c:val>
          <c:extLst>
            <c:ext xmlns:c16="http://schemas.microsoft.com/office/drawing/2014/chart" uri="{C3380CC4-5D6E-409C-BE32-E72D297353CC}">
              <c16:uniqueId val="{00000000-C9F1-4A07-9E0E-BDFB1662370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accent1"/>
                </a:solidFill>
                <a:latin typeface="+mn-lt"/>
                <a:ea typeface="+mn-ea"/>
                <a:cs typeface="+mn-cs"/>
              </a:defRPr>
            </a:pPr>
            <a:r>
              <a:rPr lang="zh-CN" altLang="en-US" sz="2800" b="1" dirty="0">
                <a:solidFill>
                  <a:schemeClr val="accent1"/>
                </a:solidFill>
                <a:latin typeface="微软雅黑" panose="020B0503020204020204" pitchFamily="34" charset="-122"/>
                <a:ea typeface="微软雅黑" panose="020B0503020204020204" pitchFamily="34" charset="-122"/>
              </a:rPr>
              <a:t>图表标题</a:t>
            </a:r>
            <a:endParaRPr lang="en-US" altLang="zh-CN" sz="2800" b="1" dirty="0">
              <a:solidFill>
                <a:schemeClr val="accent1"/>
              </a:solidFill>
              <a:latin typeface="微软雅黑" panose="020B0503020204020204" pitchFamily="34" charset="-122"/>
              <a:ea typeface="微软雅黑" panose="020B0503020204020204" pitchFamily="34" charset="-122"/>
            </a:endParaRP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accent1"/>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5.0999999999999996</c:v>
                </c:pt>
                <c:pt idx="3">
                  <c:v>4.5</c:v>
                </c:pt>
              </c:numCache>
            </c:numRef>
          </c:val>
          <c:smooth val="0"/>
          <c:extLst>
            <c:ext xmlns:c16="http://schemas.microsoft.com/office/drawing/2014/chart" uri="{C3380CC4-5D6E-409C-BE32-E72D297353CC}">
              <c16:uniqueId val="{00000000-C9F1-4A07-9E0E-BDFB16623705}"/>
            </c:ext>
          </c:extLst>
        </c:ser>
        <c:ser>
          <c:idx val="1"/>
          <c:order val="1"/>
          <c:tx>
            <c:strRef>
              <c:f>Sheet1!$C$1</c:f>
              <c:strCache>
                <c:ptCount val="1"/>
                <c:pt idx="0">
                  <c:v>系列2</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2"/>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9.3000000000000007</c:v>
                </c:pt>
                <c:pt idx="1">
                  <c:v>5.3</c:v>
                </c:pt>
                <c:pt idx="2">
                  <c:v>6.6</c:v>
                </c:pt>
                <c:pt idx="3">
                  <c:v>6.5</c:v>
                </c:pt>
              </c:numCache>
            </c:numRef>
          </c:val>
          <c:smooth val="0"/>
          <c:extLst>
            <c:ext xmlns:c16="http://schemas.microsoft.com/office/drawing/2014/chart" uri="{C3380CC4-5D6E-409C-BE32-E72D297353CC}">
              <c16:uniqueId val="{00000001-C9F1-4A07-9E0E-BDFB16623705}"/>
            </c:ext>
          </c:extLst>
        </c:ser>
        <c:dLbls>
          <c:showLegendKey val="0"/>
          <c:showVal val="1"/>
          <c:showCatName val="0"/>
          <c:showSerName val="0"/>
          <c:showPercent val="0"/>
          <c:showBubbleSize val="0"/>
        </c:dLbls>
        <c:smooth val="0"/>
        <c:axId val="987585512"/>
        <c:axId val="987590104"/>
      </c:lineChart>
      <c:catAx>
        <c:axId val="987585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987590104"/>
        <c:crosses val="autoZero"/>
        <c:auto val="1"/>
        <c:lblAlgn val="ctr"/>
        <c:lblOffset val="100"/>
        <c:noMultiLvlLbl val="0"/>
      </c:catAx>
      <c:valAx>
        <c:axId val="987590104"/>
        <c:scaling>
          <c:orientation val="minMax"/>
        </c:scaling>
        <c:delete val="1"/>
        <c:axPos val="l"/>
        <c:majorGridlines>
          <c:spPr>
            <a:ln w="9525" cap="flat" cmpd="sng" algn="ctr">
              <a:solidFill>
                <a:schemeClr val="bg2">
                  <a:alpha val="70000"/>
                </a:schemeClr>
              </a:solidFill>
              <a:round/>
            </a:ln>
            <a:effectLst/>
          </c:spPr>
        </c:majorGridlines>
        <c:numFmt formatCode="General" sourceLinked="1"/>
        <c:majorTickMark val="out"/>
        <c:minorTickMark val="none"/>
        <c:tickLblPos val="nextTo"/>
        <c:crossAx val="987585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accent1"/>
                </a:solidFill>
                <a:latin typeface="+mn-lt"/>
                <a:ea typeface="+mn-ea"/>
                <a:cs typeface="+mn-cs"/>
              </a:defRPr>
            </a:pPr>
            <a:r>
              <a:rPr lang="zh-CN" altLang="en-US" sz="2800" b="1" dirty="0">
                <a:solidFill>
                  <a:schemeClr val="accent1"/>
                </a:solidFill>
                <a:latin typeface="微软雅黑" panose="020B0503020204020204" pitchFamily="34" charset="-122"/>
                <a:ea typeface="微软雅黑" panose="020B0503020204020204" pitchFamily="34" charset="-122"/>
              </a:rPr>
              <a:t>图表标题</a:t>
            </a:r>
            <a:endParaRPr lang="en-US" altLang="zh-CN" sz="2800" b="1" dirty="0">
              <a:solidFill>
                <a:schemeClr val="accent1"/>
              </a:solidFill>
              <a:latin typeface="微软雅黑" panose="020B0503020204020204" pitchFamily="34" charset="-122"/>
              <a:ea typeface="微软雅黑" panose="020B0503020204020204" pitchFamily="34" charset="-122"/>
            </a:endParaRP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accent1"/>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5.0999999999999996</c:v>
                </c:pt>
                <c:pt idx="3">
                  <c:v>4.5</c:v>
                </c:pt>
              </c:numCache>
            </c:numRef>
          </c:val>
          <c:extLst>
            <c:ext xmlns:c16="http://schemas.microsoft.com/office/drawing/2014/chart" uri="{C3380CC4-5D6E-409C-BE32-E72D297353CC}">
              <c16:uniqueId val="{00000000-C9F1-4A07-9E0E-BDFB16623705}"/>
            </c:ext>
          </c:extLst>
        </c:ser>
        <c:ser>
          <c:idx val="1"/>
          <c:order val="1"/>
          <c:tx>
            <c:strRef>
              <c:f>Sheet1!$C$1</c:f>
              <c:strCache>
                <c:ptCount val="1"/>
                <c:pt idx="0">
                  <c:v>系列2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2"/>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9.3000000000000007</c:v>
                </c:pt>
                <c:pt idx="1">
                  <c:v>5.3</c:v>
                </c:pt>
                <c:pt idx="2">
                  <c:v>6.6</c:v>
                </c:pt>
                <c:pt idx="3">
                  <c:v>6.5</c:v>
                </c:pt>
              </c:numCache>
            </c:numRef>
          </c:val>
          <c:extLst>
            <c:ext xmlns:c16="http://schemas.microsoft.com/office/drawing/2014/chart" uri="{C3380CC4-5D6E-409C-BE32-E72D297353CC}">
              <c16:uniqueId val="{00000001-C9F1-4A07-9E0E-BDFB16623705}"/>
            </c:ext>
          </c:extLst>
        </c:ser>
        <c:dLbls>
          <c:showLegendKey val="0"/>
          <c:showVal val="1"/>
          <c:showCatName val="0"/>
          <c:showSerName val="0"/>
          <c:showPercent val="0"/>
          <c:showBubbleSize val="0"/>
        </c:dLbls>
        <c:gapWidth val="242"/>
        <c:overlap val="-60"/>
        <c:axId val="987585512"/>
        <c:axId val="987590104"/>
      </c:barChart>
      <c:catAx>
        <c:axId val="9875855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987590104"/>
        <c:crosses val="autoZero"/>
        <c:auto val="1"/>
        <c:lblAlgn val="ctr"/>
        <c:lblOffset val="100"/>
        <c:noMultiLvlLbl val="0"/>
      </c:catAx>
      <c:valAx>
        <c:axId val="987590104"/>
        <c:scaling>
          <c:orientation val="minMax"/>
        </c:scaling>
        <c:delete val="1"/>
        <c:axPos val="b"/>
        <c:majorGridlines>
          <c:spPr>
            <a:ln w="9525" cap="flat" cmpd="sng" algn="ctr">
              <a:solidFill>
                <a:schemeClr val="bg2">
                  <a:alpha val="70000"/>
                </a:schemeClr>
              </a:solidFill>
              <a:round/>
            </a:ln>
            <a:effectLst/>
          </c:spPr>
        </c:majorGridlines>
        <c:numFmt formatCode="General" sourceLinked="1"/>
        <c:majorTickMark val="out"/>
        <c:minorTickMark val="none"/>
        <c:tickLblPos val="nextTo"/>
        <c:crossAx val="987585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accent1"/>
                </a:solidFill>
                <a:latin typeface="+mn-lt"/>
                <a:ea typeface="+mn-ea"/>
                <a:cs typeface="+mn-cs"/>
              </a:defRPr>
            </a:pPr>
            <a:r>
              <a:rPr lang="zh-CN" altLang="en-US" sz="2800" b="1" dirty="0">
                <a:solidFill>
                  <a:schemeClr val="accent1"/>
                </a:solidFill>
                <a:latin typeface="微软雅黑" panose="020B0503020204020204" pitchFamily="34" charset="-122"/>
                <a:ea typeface="微软雅黑" panose="020B0503020204020204" pitchFamily="34" charset="-122"/>
              </a:rPr>
              <a:t>图表标题</a:t>
            </a:r>
            <a:endParaRPr lang="en-US" altLang="zh-CN" sz="2800" b="1" dirty="0">
              <a:solidFill>
                <a:schemeClr val="accent1"/>
              </a:solidFill>
              <a:latin typeface="微软雅黑" panose="020B0503020204020204" pitchFamily="34" charset="-122"/>
              <a:ea typeface="微软雅黑" panose="020B0503020204020204" pitchFamily="34" charset="-122"/>
            </a:endParaRPr>
          </a:p>
        </c:rich>
      </c:tx>
      <c:overlay val="0"/>
      <c:spPr>
        <a:noFill/>
        <a:ln>
          <a:noFill/>
        </a:ln>
        <a:effectLst/>
      </c:spPr>
      <c:txPr>
        <a:bodyPr rot="0" spcFirstLastPara="1" vertOverflow="ellipsis" vert="horz" wrap="square" anchor="ctr" anchorCtr="1"/>
        <a:lstStyle/>
        <a:p>
          <a:pPr>
            <a:defRPr sz="2800" b="1" i="0" u="none" strike="noStrike" kern="1200" spc="0" baseline="0">
              <a:solidFill>
                <a:schemeClr val="accent1"/>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9F1-4A07-9E0E-BDFB16623705}"/>
            </c:ext>
          </c:extLst>
        </c:ser>
        <c:ser>
          <c:idx val="1"/>
          <c:order val="1"/>
          <c:tx>
            <c:strRef>
              <c:f>Sheet1!$C$1</c:f>
              <c:strCache>
                <c:ptCount val="1"/>
                <c:pt idx="0">
                  <c:v>系列2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accent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9.3000000000000007</c:v>
                </c:pt>
                <c:pt idx="1">
                  <c:v>3.5</c:v>
                </c:pt>
                <c:pt idx="2">
                  <c:v>3.4</c:v>
                </c:pt>
                <c:pt idx="3">
                  <c:v>6.5</c:v>
                </c:pt>
              </c:numCache>
            </c:numRef>
          </c:val>
          <c:extLst>
            <c:ext xmlns:c16="http://schemas.microsoft.com/office/drawing/2014/chart" uri="{C3380CC4-5D6E-409C-BE32-E72D297353CC}">
              <c16:uniqueId val="{00000001-C9F1-4A07-9E0E-BDFB16623705}"/>
            </c:ext>
          </c:extLst>
        </c:ser>
        <c:dLbls>
          <c:dLblPos val="outEnd"/>
          <c:showLegendKey val="0"/>
          <c:showVal val="1"/>
          <c:showCatName val="0"/>
          <c:showSerName val="0"/>
          <c:showPercent val="0"/>
          <c:showBubbleSize val="0"/>
        </c:dLbls>
        <c:gapWidth val="219"/>
        <c:overlap val="-27"/>
        <c:axId val="987585512"/>
        <c:axId val="987590104"/>
      </c:barChart>
      <c:catAx>
        <c:axId val="987585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987590104"/>
        <c:crosses val="autoZero"/>
        <c:auto val="1"/>
        <c:lblAlgn val="ctr"/>
        <c:lblOffset val="100"/>
        <c:noMultiLvlLbl val="0"/>
      </c:catAx>
      <c:valAx>
        <c:axId val="987590104"/>
        <c:scaling>
          <c:orientation val="minMax"/>
        </c:scaling>
        <c:delete val="1"/>
        <c:axPos val="l"/>
        <c:majorGridlines>
          <c:spPr>
            <a:ln w="9525" cap="flat" cmpd="sng" algn="ctr">
              <a:solidFill>
                <a:schemeClr val="bg2">
                  <a:alpha val="70000"/>
                </a:schemeClr>
              </a:solidFill>
              <a:round/>
            </a:ln>
            <a:effectLst/>
          </c:spPr>
        </c:majorGridlines>
        <c:numFmt formatCode="General" sourceLinked="1"/>
        <c:majorTickMark val="out"/>
        <c:minorTickMark val="none"/>
        <c:tickLblPos val="nextTo"/>
        <c:crossAx val="987585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78542C6-76F8-4E6B-B723-E33B6C0907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E6FA81F-927C-4564-91A9-D3ADA15595F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AE691C-8EAC-4F65-9178-0B74A23AED72}"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23A0C449-53F4-4FD6-ABF4-A966B2F4C3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88EBF5A-F50A-4EF4-AB0D-61B6860314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6DFDD2-8262-48BF-BA07-BC986BCD7BA6}" type="slidenum">
              <a:rPr lang="zh-CN" altLang="en-US" smtClean="0"/>
              <a:t>‹#›</a:t>
            </a:fld>
            <a:endParaRPr lang="zh-CN" altLang="en-US"/>
          </a:p>
        </p:txBody>
      </p:sp>
    </p:spTree>
    <p:extLst>
      <p:ext uri="{BB962C8B-B14F-4D97-AF65-F5344CB8AC3E}">
        <p14:creationId xmlns:p14="http://schemas.microsoft.com/office/powerpoint/2010/main" val="6403237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362E2-5253-47B9-AFA7-6590268ADC5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B33D2A-86B1-408E-9167-372823E870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D9D9F48-45E0-4529-8FB3-9D2F2152EE73}"/>
              </a:ext>
            </a:extLst>
          </p:cNvPr>
          <p:cNvSpPr>
            <a:spLocks noGrp="1"/>
          </p:cNvSpPr>
          <p:nvPr>
            <p:ph type="dt" sz="half" idx="10"/>
          </p:nvPr>
        </p:nvSpPr>
        <p:spPr/>
        <p:txBody>
          <a:bodyPr/>
          <a:lstStyle/>
          <a:p>
            <a:fld id="{35E86DBF-DDC3-4E4A-8986-01617D546D8F}"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00877913-B107-48EB-A747-F76FDCCE8A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96B4F2-30DD-4614-A1C6-1749D0B74231}"/>
              </a:ext>
            </a:extLst>
          </p:cNvPr>
          <p:cNvSpPr>
            <a:spLocks noGrp="1"/>
          </p:cNvSpPr>
          <p:nvPr>
            <p:ph type="sldNum" sz="quarter" idx="12"/>
          </p:nvPr>
        </p:nvSpPr>
        <p:spPr/>
        <p:txBody>
          <a:bodyPr/>
          <a:lstStyle/>
          <a:p>
            <a:fld id="{AF1C4745-DC1D-44C2-9EA8-5FD5DA1BEAF8}" type="slidenum">
              <a:rPr lang="zh-CN" altLang="en-US" smtClean="0"/>
              <a:t>‹#›</a:t>
            </a:fld>
            <a:endParaRPr lang="zh-CN" altLang="en-US"/>
          </a:p>
        </p:txBody>
      </p:sp>
    </p:spTree>
    <p:extLst>
      <p:ext uri="{BB962C8B-B14F-4D97-AF65-F5344CB8AC3E}">
        <p14:creationId xmlns:p14="http://schemas.microsoft.com/office/powerpoint/2010/main" val="39055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DC6E4E9-80A9-489A-B05C-F32674E1F8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10" name="矩形 9">
            <a:extLst>
              <a:ext uri="{FF2B5EF4-FFF2-40B4-BE49-F238E27FC236}">
                <a16:creationId xmlns:a16="http://schemas.microsoft.com/office/drawing/2014/main" id="{ACB67190-EA31-4206-B777-9877102450AD}"/>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14" name="圆角矩形 20">
            <a:extLst>
              <a:ext uri="{FF2B5EF4-FFF2-40B4-BE49-F238E27FC236}">
                <a16:creationId xmlns:a16="http://schemas.microsoft.com/office/drawing/2014/main" id="{B757B62B-9A9E-4522-B60A-60F04B7DEA7D}"/>
              </a:ext>
            </a:extLst>
          </p:cNvPr>
          <p:cNvSpPr/>
          <p:nvPr userDrawn="1"/>
        </p:nvSpPr>
        <p:spPr>
          <a:xfrm>
            <a:off x="1019175" y="1514090"/>
            <a:ext cx="10153651" cy="4521416"/>
          </a:xfrm>
          <a:prstGeom prst="roundRect">
            <a:avLst>
              <a:gd name="adj" fmla="val 3631"/>
            </a:avLst>
          </a:prstGeom>
          <a:solidFill>
            <a:sysClr val="window" lastClr="FFFFFF"/>
          </a:solidFill>
          <a:ln w="12700" cap="flat" cmpd="sng" algn="ctr">
            <a:noFill/>
            <a:prstDash val="solid"/>
            <a:miter lim="800000"/>
          </a:ln>
          <a:effectLst>
            <a:outerShdw blurRad="114300" dist="63500" dir="2700000" algn="tl" rotWithShape="0">
              <a:schemeClr val="accent1">
                <a:alpha val="3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dirty="0">
              <a:solidFill>
                <a:prstClr val="black">
                  <a:lumMod val="75000"/>
                  <a:lumOff val="25000"/>
                </a:prstClr>
              </a:solidFill>
              <a:latin typeface="等线"/>
              <a:ea typeface="微软雅黑"/>
            </a:endParaRPr>
          </a:p>
        </p:txBody>
      </p:sp>
      <p:cxnSp>
        <p:nvCxnSpPr>
          <p:cNvPr id="6" name="直接连接符 5">
            <a:extLst>
              <a:ext uri="{FF2B5EF4-FFF2-40B4-BE49-F238E27FC236}">
                <a16:creationId xmlns:a16="http://schemas.microsoft.com/office/drawing/2014/main" id="{76AFAF7F-EFA0-4501-BF34-C4523B051F8E}"/>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BFA00EF-B73E-41A4-AC60-D090D8F0B6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8" name="图形 7">
            <a:extLst>
              <a:ext uri="{FF2B5EF4-FFF2-40B4-BE49-F238E27FC236}">
                <a16:creationId xmlns:a16="http://schemas.microsoft.com/office/drawing/2014/main" id="{3DF2C2F3-614A-4D81-9D94-F7F2D21ADDB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19" name="图片占位符 18">
            <a:extLst>
              <a:ext uri="{FF2B5EF4-FFF2-40B4-BE49-F238E27FC236}">
                <a16:creationId xmlns:a16="http://schemas.microsoft.com/office/drawing/2014/main" id="{DDE7B9F5-3321-4D86-8CE8-FD52216E7D2A}"/>
              </a:ext>
            </a:extLst>
          </p:cNvPr>
          <p:cNvSpPr>
            <a:spLocks noGrp="1"/>
          </p:cNvSpPr>
          <p:nvPr>
            <p:ph type="pic" sz="quarter" idx="10"/>
          </p:nvPr>
        </p:nvSpPr>
        <p:spPr>
          <a:xfrm>
            <a:off x="2149482" y="1806305"/>
            <a:ext cx="1425600" cy="1425600"/>
          </a:xfrm>
          <a:custGeom>
            <a:avLst/>
            <a:gdLst>
              <a:gd name="connsiteX0" fmla="*/ 712800 w 1425600"/>
              <a:gd name="connsiteY0" fmla="*/ 0 h 1425600"/>
              <a:gd name="connsiteX1" fmla="*/ 1425600 w 1425600"/>
              <a:gd name="connsiteY1" fmla="*/ 712800 h 1425600"/>
              <a:gd name="connsiteX2" fmla="*/ 712800 w 1425600"/>
              <a:gd name="connsiteY2" fmla="*/ 1425600 h 1425600"/>
              <a:gd name="connsiteX3" fmla="*/ 0 w 1425600"/>
              <a:gd name="connsiteY3" fmla="*/ 712800 h 1425600"/>
              <a:gd name="connsiteX4" fmla="*/ 712800 w 1425600"/>
              <a:gd name="connsiteY4" fmla="*/ 0 h 142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00" h="1425600">
                <a:moveTo>
                  <a:pt x="712800" y="0"/>
                </a:moveTo>
                <a:cubicBezTo>
                  <a:pt x="1106469" y="0"/>
                  <a:pt x="1425600" y="319131"/>
                  <a:pt x="1425600" y="712800"/>
                </a:cubicBezTo>
                <a:cubicBezTo>
                  <a:pt x="1425600" y="1106469"/>
                  <a:pt x="1106469" y="1425600"/>
                  <a:pt x="712800" y="1425600"/>
                </a:cubicBezTo>
                <a:cubicBezTo>
                  <a:pt x="319131" y="1425600"/>
                  <a:pt x="0" y="1106469"/>
                  <a:pt x="0" y="712800"/>
                </a:cubicBezTo>
                <a:cubicBezTo>
                  <a:pt x="0" y="319131"/>
                  <a:pt x="319131" y="0"/>
                  <a:pt x="712800" y="0"/>
                </a:cubicBezTo>
                <a:close/>
              </a:path>
            </a:pathLst>
          </a:custGeom>
        </p:spPr>
        <p:txBody>
          <a:bodyPr wrap="square">
            <a:noAutofit/>
          </a:bodyPr>
          <a:lstStyle/>
          <a:p>
            <a:endParaRPr lang="zh-CN" altLang="en-US"/>
          </a:p>
        </p:txBody>
      </p:sp>
      <p:sp>
        <p:nvSpPr>
          <p:cNvPr id="21" name="图片占位符 20">
            <a:extLst>
              <a:ext uri="{FF2B5EF4-FFF2-40B4-BE49-F238E27FC236}">
                <a16:creationId xmlns:a16="http://schemas.microsoft.com/office/drawing/2014/main" id="{A743C183-5DB4-4E84-8FFA-34E1869A7E47}"/>
              </a:ext>
            </a:extLst>
          </p:cNvPr>
          <p:cNvSpPr>
            <a:spLocks noGrp="1"/>
          </p:cNvSpPr>
          <p:nvPr>
            <p:ph type="pic" sz="quarter" idx="12"/>
          </p:nvPr>
        </p:nvSpPr>
        <p:spPr>
          <a:xfrm>
            <a:off x="8636460" y="1806305"/>
            <a:ext cx="1425600" cy="1425600"/>
          </a:xfrm>
          <a:custGeom>
            <a:avLst/>
            <a:gdLst>
              <a:gd name="connsiteX0" fmla="*/ 712800 w 1425600"/>
              <a:gd name="connsiteY0" fmla="*/ 0 h 1425600"/>
              <a:gd name="connsiteX1" fmla="*/ 1425600 w 1425600"/>
              <a:gd name="connsiteY1" fmla="*/ 712800 h 1425600"/>
              <a:gd name="connsiteX2" fmla="*/ 712800 w 1425600"/>
              <a:gd name="connsiteY2" fmla="*/ 1425600 h 1425600"/>
              <a:gd name="connsiteX3" fmla="*/ 0 w 1425600"/>
              <a:gd name="connsiteY3" fmla="*/ 712800 h 1425600"/>
              <a:gd name="connsiteX4" fmla="*/ 712800 w 1425600"/>
              <a:gd name="connsiteY4" fmla="*/ 0 h 142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00" h="1425600">
                <a:moveTo>
                  <a:pt x="712800" y="0"/>
                </a:moveTo>
                <a:cubicBezTo>
                  <a:pt x="1106469" y="0"/>
                  <a:pt x="1425600" y="319131"/>
                  <a:pt x="1425600" y="712800"/>
                </a:cubicBezTo>
                <a:cubicBezTo>
                  <a:pt x="1425600" y="1106469"/>
                  <a:pt x="1106469" y="1425600"/>
                  <a:pt x="712800" y="1425600"/>
                </a:cubicBezTo>
                <a:cubicBezTo>
                  <a:pt x="319131" y="1425600"/>
                  <a:pt x="0" y="1106469"/>
                  <a:pt x="0" y="712800"/>
                </a:cubicBezTo>
                <a:cubicBezTo>
                  <a:pt x="0" y="319131"/>
                  <a:pt x="319131" y="0"/>
                  <a:pt x="712800" y="0"/>
                </a:cubicBezTo>
                <a:close/>
              </a:path>
            </a:pathLst>
          </a:custGeom>
        </p:spPr>
        <p:txBody>
          <a:bodyPr wrap="square">
            <a:noAutofit/>
          </a:bodyPr>
          <a:lstStyle/>
          <a:p>
            <a:endParaRPr lang="zh-CN" altLang="en-US" dirty="0"/>
          </a:p>
        </p:txBody>
      </p:sp>
      <p:sp>
        <p:nvSpPr>
          <p:cNvPr id="20" name="图片占位符 19">
            <a:extLst>
              <a:ext uri="{FF2B5EF4-FFF2-40B4-BE49-F238E27FC236}">
                <a16:creationId xmlns:a16="http://schemas.microsoft.com/office/drawing/2014/main" id="{7BDDB188-C5D1-44F4-8E20-3290B6CFD032}"/>
              </a:ext>
            </a:extLst>
          </p:cNvPr>
          <p:cNvSpPr>
            <a:spLocks noGrp="1"/>
          </p:cNvSpPr>
          <p:nvPr>
            <p:ph type="pic" sz="quarter" idx="11"/>
          </p:nvPr>
        </p:nvSpPr>
        <p:spPr>
          <a:xfrm>
            <a:off x="5392515" y="1806305"/>
            <a:ext cx="1425600" cy="1425600"/>
          </a:xfrm>
          <a:custGeom>
            <a:avLst/>
            <a:gdLst>
              <a:gd name="connsiteX0" fmla="*/ 712800 w 1425600"/>
              <a:gd name="connsiteY0" fmla="*/ 0 h 1425600"/>
              <a:gd name="connsiteX1" fmla="*/ 1425600 w 1425600"/>
              <a:gd name="connsiteY1" fmla="*/ 712800 h 1425600"/>
              <a:gd name="connsiteX2" fmla="*/ 712800 w 1425600"/>
              <a:gd name="connsiteY2" fmla="*/ 1425600 h 1425600"/>
              <a:gd name="connsiteX3" fmla="*/ 0 w 1425600"/>
              <a:gd name="connsiteY3" fmla="*/ 712800 h 1425600"/>
              <a:gd name="connsiteX4" fmla="*/ 712800 w 1425600"/>
              <a:gd name="connsiteY4" fmla="*/ 0 h 142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00" h="1425600">
                <a:moveTo>
                  <a:pt x="712800" y="0"/>
                </a:moveTo>
                <a:cubicBezTo>
                  <a:pt x="1106469" y="0"/>
                  <a:pt x="1425600" y="319131"/>
                  <a:pt x="1425600" y="712800"/>
                </a:cubicBezTo>
                <a:cubicBezTo>
                  <a:pt x="1425600" y="1106469"/>
                  <a:pt x="1106469" y="1425600"/>
                  <a:pt x="712800" y="1425600"/>
                </a:cubicBezTo>
                <a:cubicBezTo>
                  <a:pt x="319131" y="1425600"/>
                  <a:pt x="0" y="1106469"/>
                  <a:pt x="0" y="712800"/>
                </a:cubicBezTo>
                <a:cubicBezTo>
                  <a:pt x="0" y="319131"/>
                  <a:pt x="319131" y="0"/>
                  <a:pt x="712800" y="0"/>
                </a:cubicBezTo>
                <a:close/>
              </a:path>
            </a:pathLst>
          </a:custGeom>
        </p:spPr>
        <p:txBody>
          <a:bodyPr wrap="square">
            <a:noAutofit/>
          </a:bodyPr>
          <a:lstStyle/>
          <a:p>
            <a:endParaRPr lang="zh-CN" altLang="en-US"/>
          </a:p>
        </p:txBody>
      </p:sp>
      <p:sp>
        <p:nvSpPr>
          <p:cNvPr id="22" name="椭圆 21">
            <a:extLst>
              <a:ext uri="{FF2B5EF4-FFF2-40B4-BE49-F238E27FC236}">
                <a16:creationId xmlns:a16="http://schemas.microsoft.com/office/drawing/2014/main" id="{EC59ED8B-9FDF-4984-B6C0-85ED2CDF684D}"/>
              </a:ext>
            </a:extLst>
          </p:cNvPr>
          <p:cNvSpPr>
            <a:spLocks noChangeAspect="1"/>
          </p:cNvSpPr>
          <p:nvPr userDrawn="1"/>
        </p:nvSpPr>
        <p:spPr>
          <a:xfrm>
            <a:off x="2085138" y="1742871"/>
            <a:ext cx="1553378" cy="1553378"/>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22E7810-B01D-4E55-B4E7-41FCCCF05AC9}"/>
              </a:ext>
            </a:extLst>
          </p:cNvPr>
          <p:cNvSpPr>
            <a:spLocks noChangeAspect="1"/>
          </p:cNvSpPr>
          <p:nvPr userDrawn="1"/>
        </p:nvSpPr>
        <p:spPr>
          <a:xfrm>
            <a:off x="5329081" y="1742871"/>
            <a:ext cx="1553378" cy="1553378"/>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68A1E7B1-C4D5-4DDC-A52B-F5758EA91064}"/>
              </a:ext>
            </a:extLst>
          </p:cNvPr>
          <p:cNvSpPr>
            <a:spLocks noChangeAspect="1"/>
          </p:cNvSpPr>
          <p:nvPr userDrawn="1"/>
        </p:nvSpPr>
        <p:spPr>
          <a:xfrm>
            <a:off x="8573026" y="1742871"/>
            <a:ext cx="1553378" cy="1553378"/>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6648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四人介绍">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DA13AA2-BBDE-4B1C-9A81-0AC3299F3A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7" name="矩形 6">
            <a:extLst>
              <a:ext uri="{FF2B5EF4-FFF2-40B4-BE49-F238E27FC236}">
                <a16:creationId xmlns:a16="http://schemas.microsoft.com/office/drawing/2014/main" id="{3E8FEC2A-C88C-49E6-B073-8A31C55E8C8D}"/>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cxnSp>
        <p:nvCxnSpPr>
          <p:cNvPr id="8" name="直接连接符 7">
            <a:extLst>
              <a:ext uri="{FF2B5EF4-FFF2-40B4-BE49-F238E27FC236}">
                <a16:creationId xmlns:a16="http://schemas.microsoft.com/office/drawing/2014/main" id="{829957DA-6620-45D4-8AC0-6FE3D0067C49}"/>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形 8">
            <a:extLst>
              <a:ext uri="{FF2B5EF4-FFF2-40B4-BE49-F238E27FC236}">
                <a16:creationId xmlns:a16="http://schemas.microsoft.com/office/drawing/2014/main" id="{F4614827-B16A-4E08-B638-00421A1435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0" name="图形 9">
            <a:extLst>
              <a:ext uri="{FF2B5EF4-FFF2-40B4-BE49-F238E27FC236}">
                <a16:creationId xmlns:a16="http://schemas.microsoft.com/office/drawing/2014/main" id="{711520BE-985E-4B7F-A230-0129C0DEDB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11" name="圆角矩形 20">
            <a:extLst>
              <a:ext uri="{FF2B5EF4-FFF2-40B4-BE49-F238E27FC236}">
                <a16:creationId xmlns:a16="http://schemas.microsoft.com/office/drawing/2014/main" id="{C7D3EA1C-CC63-4B1F-A2B9-AC083382372E}"/>
              </a:ext>
            </a:extLst>
          </p:cNvPr>
          <p:cNvSpPr/>
          <p:nvPr userDrawn="1"/>
        </p:nvSpPr>
        <p:spPr>
          <a:xfrm>
            <a:off x="1300202" y="1934074"/>
            <a:ext cx="4436571" cy="1353536"/>
          </a:xfrm>
          <a:prstGeom prst="roundRect">
            <a:avLst>
              <a:gd name="adj" fmla="val 3631"/>
            </a:avLst>
          </a:prstGeom>
          <a:solidFill>
            <a:sysClr val="window" lastClr="FFFFFF"/>
          </a:solidFill>
          <a:ln w="12700" cap="flat" cmpd="sng" algn="ctr">
            <a:noFill/>
            <a:prstDash val="solid"/>
            <a:miter lim="800000"/>
          </a:ln>
          <a:effectLst>
            <a:outerShdw blurRad="114300" dist="63500" dir="2700000" algn="tl" rotWithShape="0">
              <a:schemeClr val="accent1">
                <a:alpha val="3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dirty="0">
              <a:solidFill>
                <a:prstClr val="black">
                  <a:lumMod val="75000"/>
                  <a:lumOff val="25000"/>
                </a:prstClr>
              </a:solidFill>
              <a:latin typeface="等线"/>
              <a:ea typeface="微软雅黑"/>
            </a:endParaRPr>
          </a:p>
        </p:txBody>
      </p:sp>
      <p:sp>
        <p:nvSpPr>
          <p:cNvPr id="12" name="圆角矩形 20">
            <a:extLst>
              <a:ext uri="{FF2B5EF4-FFF2-40B4-BE49-F238E27FC236}">
                <a16:creationId xmlns:a16="http://schemas.microsoft.com/office/drawing/2014/main" id="{50551624-A492-4ED5-A004-80CA9364C23A}"/>
              </a:ext>
            </a:extLst>
          </p:cNvPr>
          <p:cNvSpPr/>
          <p:nvPr userDrawn="1"/>
        </p:nvSpPr>
        <p:spPr>
          <a:xfrm>
            <a:off x="7136759" y="1934072"/>
            <a:ext cx="4436571" cy="1353537"/>
          </a:xfrm>
          <a:prstGeom prst="roundRect">
            <a:avLst>
              <a:gd name="adj" fmla="val 3631"/>
            </a:avLst>
          </a:prstGeom>
          <a:solidFill>
            <a:sysClr val="window" lastClr="FFFFFF"/>
          </a:solidFill>
          <a:ln w="12700" cap="flat" cmpd="sng" algn="ctr">
            <a:noFill/>
            <a:prstDash val="solid"/>
            <a:miter lim="800000"/>
          </a:ln>
          <a:effectLst>
            <a:outerShdw blurRad="114300" dist="63500" dir="2700000" algn="tl" rotWithShape="0">
              <a:schemeClr val="accent1">
                <a:alpha val="3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dirty="0">
              <a:solidFill>
                <a:prstClr val="black">
                  <a:lumMod val="75000"/>
                  <a:lumOff val="25000"/>
                </a:prstClr>
              </a:solidFill>
              <a:latin typeface="等线"/>
              <a:ea typeface="微软雅黑"/>
            </a:endParaRPr>
          </a:p>
        </p:txBody>
      </p:sp>
      <p:sp>
        <p:nvSpPr>
          <p:cNvPr id="13" name="圆角矩形 20">
            <a:extLst>
              <a:ext uri="{FF2B5EF4-FFF2-40B4-BE49-F238E27FC236}">
                <a16:creationId xmlns:a16="http://schemas.microsoft.com/office/drawing/2014/main" id="{CEFA24C3-0DFA-492E-AE4A-5AC89C76110F}"/>
              </a:ext>
            </a:extLst>
          </p:cNvPr>
          <p:cNvSpPr/>
          <p:nvPr userDrawn="1"/>
        </p:nvSpPr>
        <p:spPr>
          <a:xfrm>
            <a:off x="1300202" y="4322993"/>
            <a:ext cx="4436571" cy="1353545"/>
          </a:xfrm>
          <a:prstGeom prst="roundRect">
            <a:avLst>
              <a:gd name="adj" fmla="val 3631"/>
            </a:avLst>
          </a:prstGeom>
          <a:solidFill>
            <a:sysClr val="window" lastClr="FFFFFF"/>
          </a:solidFill>
          <a:ln w="12700" cap="flat" cmpd="sng" algn="ctr">
            <a:noFill/>
            <a:prstDash val="solid"/>
            <a:miter lim="800000"/>
          </a:ln>
          <a:effectLst>
            <a:outerShdw blurRad="114300" dist="63500" dir="2700000" algn="tl" rotWithShape="0">
              <a:schemeClr val="accent1">
                <a:alpha val="3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dirty="0">
              <a:solidFill>
                <a:prstClr val="black">
                  <a:lumMod val="75000"/>
                  <a:lumOff val="25000"/>
                </a:prstClr>
              </a:solidFill>
              <a:latin typeface="等线"/>
              <a:ea typeface="微软雅黑"/>
            </a:endParaRPr>
          </a:p>
        </p:txBody>
      </p:sp>
      <p:sp>
        <p:nvSpPr>
          <p:cNvPr id="14" name="圆角矩形 20">
            <a:extLst>
              <a:ext uri="{FF2B5EF4-FFF2-40B4-BE49-F238E27FC236}">
                <a16:creationId xmlns:a16="http://schemas.microsoft.com/office/drawing/2014/main" id="{BD30A363-D51C-4EB7-BCBB-97A0B4D9889A}"/>
              </a:ext>
            </a:extLst>
          </p:cNvPr>
          <p:cNvSpPr/>
          <p:nvPr userDrawn="1"/>
        </p:nvSpPr>
        <p:spPr>
          <a:xfrm>
            <a:off x="7136759" y="4322994"/>
            <a:ext cx="4436571" cy="1353536"/>
          </a:xfrm>
          <a:prstGeom prst="roundRect">
            <a:avLst>
              <a:gd name="adj" fmla="val 3631"/>
            </a:avLst>
          </a:prstGeom>
          <a:solidFill>
            <a:sysClr val="window" lastClr="FFFFFF"/>
          </a:solidFill>
          <a:ln w="12700" cap="flat" cmpd="sng" algn="ctr">
            <a:noFill/>
            <a:prstDash val="solid"/>
            <a:miter lim="800000"/>
          </a:ln>
          <a:effectLst>
            <a:outerShdw blurRad="114300" dist="63500" dir="2700000" algn="tl" rotWithShape="0">
              <a:schemeClr val="accent1">
                <a:alpha val="3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dirty="0">
              <a:solidFill>
                <a:prstClr val="black">
                  <a:lumMod val="75000"/>
                  <a:lumOff val="25000"/>
                </a:prstClr>
              </a:solidFill>
              <a:latin typeface="等线"/>
              <a:ea typeface="微软雅黑"/>
            </a:endParaRPr>
          </a:p>
        </p:txBody>
      </p:sp>
      <p:sp>
        <p:nvSpPr>
          <p:cNvPr id="24" name="图片占位符 23">
            <a:extLst>
              <a:ext uri="{FF2B5EF4-FFF2-40B4-BE49-F238E27FC236}">
                <a16:creationId xmlns:a16="http://schemas.microsoft.com/office/drawing/2014/main" id="{2BB91540-A6D3-4441-B368-1A62F90B74AF}"/>
              </a:ext>
            </a:extLst>
          </p:cNvPr>
          <p:cNvSpPr>
            <a:spLocks noGrp="1"/>
          </p:cNvSpPr>
          <p:nvPr>
            <p:ph type="pic" sz="quarter" idx="10"/>
          </p:nvPr>
        </p:nvSpPr>
        <p:spPr>
          <a:xfrm>
            <a:off x="577406" y="1851218"/>
            <a:ext cx="1436400" cy="1436400"/>
          </a:xfrm>
          <a:custGeom>
            <a:avLst/>
            <a:gdLst>
              <a:gd name="connsiteX0" fmla="*/ 718200 w 1436400"/>
              <a:gd name="connsiteY0" fmla="*/ 0 h 1436400"/>
              <a:gd name="connsiteX1" fmla="*/ 1436400 w 1436400"/>
              <a:gd name="connsiteY1" fmla="*/ 718200 h 1436400"/>
              <a:gd name="connsiteX2" fmla="*/ 718200 w 1436400"/>
              <a:gd name="connsiteY2" fmla="*/ 1436400 h 1436400"/>
              <a:gd name="connsiteX3" fmla="*/ 0 w 1436400"/>
              <a:gd name="connsiteY3" fmla="*/ 718200 h 1436400"/>
              <a:gd name="connsiteX4" fmla="*/ 718200 w 1436400"/>
              <a:gd name="connsiteY4" fmla="*/ 0 h 143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400" h="1436400">
                <a:moveTo>
                  <a:pt x="718200" y="0"/>
                </a:moveTo>
                <a:cubicBezTo>
                  <a:pt x="1114851" y="0"/>
                  <a:pt x="1436400" y="321549"/>
                  <a:pt x="1436400" y="718200"/>
                </a:cubicBezTo>
                <a:cubicBezTo>
                  <a:pt x="1436400" y="1114851"/>
                  <a:pt x="1114851" y="1436400"/>
                  <a:pt x="718200" y="1436400"/>
                </a:cubicBezTo>
                <a:cubicBezTo>
                  <a:pt x="321549" y="1436400"/>
                  <a:pt x="0" y="1114851"/>
                  <a:pt x="0" y="718200"/>
                </a:cubicBezTo>
                <a:cubicBezTo>
                  <a:pt x="0" y="321549"/>
                  <a:pt x="321549" y="0"/>
                  <a:pt x="718200" y="0"/>
                </a:cubicBezTo>
                <a:close/>
              </a:path>
            </a:pathLst>
          </a:custGeom>
        </p:spPr>
        <p:txBody>
          <a:bodyPr wrap="square">
            <a:noAutofit/>
          </a:bodyPr>
          <a:lstStyle/>
          <a:p>
            <a:endParaRPr lang="zh-CN" altLang="en-US" dirty="0"/>
          </a:p>
        </p:txBody>
      </p:sp>
      <p:sp>
        <p:nvSpPr>
          <p:cNvPr id="25" name="图片占位符 24">
            <a:extLst>
              <a:ext uri="{FF2B5EF4-FFF2-40B4-BE49-F238E27FC236}">
                <a16:creationId xmlns:a16="http://schemas.microsoft.com/office/drawing/2014/main" id="{1B4D2C82-C6FA-4924-A03C-83FDBC2D32F6}"/>
              </a:ext>
            </a:extLst>
          </p:cNvPr>
          <p:cNvSpPr>
            <a:spLocks noGrp="1"/>
          </p:cNvSpPr>
          <p:nvPr>
            <p:ph type="pic" sz="quarter" idx="11"/>
          </p:nvPr>
        </p:nvSpPr>
        <p:spPr>
          <a:xfrm>
            <a:off x="6412551" y="1851218"/>
            <a:ext cx="1436400" cy="1436400"/>
          </a:xfrm>
          <a:custGeom>
            <a:avLst/>
            <a:gdLst>
              <a:gd name="connsiteX0" fmla="*/ 718200 w 1436400"/>
              <a:gd name="connsiteY0" fmla="*/ 0 h 1436400"/>
              <a:gd name="connsiteX1" fmla="*/ 1436400 w 1436400"/>
              <a:gd name="connsiteY1" fmla="*/ 718200 h 1436400"/>
              <a:gd name="connsiteX2" fmla="*/ 718200 w 1436400"/>
              <a:gd name="connsiteY2" fmla="*/ 1436400 h 1436400"/>
              <a:gd name="connsiteX3" fmla="*/ 0 w 1436400"/>
              <a:gd name="connsiteY3" fmla="*/ 718200 h 1436400"/>
              <a:gd name="connsiteX4" fmla="*/ 718200 w 1436400"/>
              <a:gd name="connsiteY4" fmla="*/ 0 h 143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400" h="1436400">
                <a:moveTo>
                  <a:pt x="718200" y="0"/>
                </a:moveTo>
                <a:cubicBezTo>
                  <a:pt x="1114851" y="0"/>
                  <a:pt x="1436400" y="321549"/>
                  <a:pt x="1436400" y="718200"/>
                </a:cubicBezTo>
                <a:cubicBezTo>
                  <a:pt x="1436400" y="1114851"/>
                  <a:pt x="1114851" y="1436400"/>
                  <a:pt x="718200" y="1436400"/>
                </a:cubicBezTo>
                <a:cubicBezTo>
                  <a:pt x="321549" y="1436400"/>
                  <a:pt x="0" y="1114851"/>
                  <a:pt x="0" y="718200"/>
                </a:cubicBezTo>
                <a:cubicBezTo>
                  <a:pt x="0" y="321549"/>
                  <a:pt x="321549" y="0"/>
                  <a:pt x="718200" y="0"/>
                </a:cubicBezTo>
                <a:close/>
              </a:path>
            </a:pathLst>
          </a:custGeom>
        </p:spPr>
        <p:txBody>
          <a:bodyPr wrap="square">
            <a:noAutofit/>
          </a:bodyPr>
          <a:lstStyle/>
          <a:p>
            <a:endParaRPr lang="zh-CN" altLang="en-US" dirty="0"/>
          </a:p>
        </p:txBody>
      </p:sp>
      <p:sp>
        <p:nvSpPr>
          <p:cNvPr id="26" name="图片占位符 25">
            <a:extLst>
              <a:ext uri="{FF2B5EF4-FFF2-40B4-BE49-F238E27FC236}">
                <a16:creationId xmlns:a16="http://schemas.microsoft.com/office/drawing/2014/main" id="{14704362-4B99-452C-A4AB-C8EDE3653260}"/>
              </a:ext>
            </a:extLst>
          </p:cNvPr>
          <p:cNvSpPr>
            <a:spLocks noGrp="1"/>
          </p:cNvSpPr>
          <p:nvPr>
            <p:ph type="pic" sz="quarter" idx="12"/>
          </p:nvPr>
        </p:nvSpPr>
        <p:spPr>
          <a:xfrm>
            <a:off x="577406" y="4240139"/>
            <a:ext cx="1436400" cy="1436400"/>
          </a:xfrm>
          <a:custGeom>
            <a:avLst/>
            <a:gdLst>
              <a:gd name="connsiteX0" fmla="*/ 718200 w 1436400"/>
              <a:gd name="connsiteY0" fmla="*/ 0 h 1436400"/>
              <a:gd name="connsiteX1" fmla="*/ 1436400 w 1436400"/>
              <a:gd name="connsiteY1" fmla="*/ 718200 h 1436400"/>
              <a:gd name="connsiteX2" fmla="*/ 718200 w 1436400"/>
              <a:gd name="connsiteY2" fmla="*/ 1436400 h 1436400"/>
              <a:gd name="connsiteX3" fmla="*/ 0 w 1436400"/>
              <a:gd name="connsiteY3" fmla="*/ 718200 h 1436400"/>
              <a:gd name="connsiteX4" fmla="*/ 718200 w 1436400"/>
              <a:gd name="connsiteY4" fmla="*/ 0 h 143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400" h="1436400">
                <a:moveTo>
                  <a:pt x="718200" y="0"/>
                </a:moveTo>
                <a:cubicBezTo>
                  <a:pt x="1114851" y="0"/>
                  <a:pt x="1436400" y="321549"/>
                  <a:pt x="1436400" y="718200"/>
                </a:cubicBezTo>
                <a:cubicBezTo>
                  <a:pt x="1436400" y="1114851"/>
                  <a:pt x="1114851" y="1436400"/>
                  <a:pt x="718200" y="1436400"/>
                </a:cubicBezTo>
                <a:cubicBezTo>
                  <a:pt x="321549" y="1436400"/>
                  <a:pt x="0" y="1114851"/>
                  <a:pt x="0" y="718200"/>
                </a:cubicBezTo>
                <a:cubicBezTo>
                  <a:pt x="0" y="321549"/>
                  <a:pt x="321549" y="0"/>
                  <a:pt x="718200" y="0"/>
                </a:cubicBezTo>
                <a:close/>
              </a:path>
            </a:pathLst>
          </a:custGeom>
        </p:spPr>
        <p:txBody>
          <a:bodyPr wrap="square">
            <a:noAutofit/>
          </a:bodyPr>
          <a:lstStyle/>
          <a:p>
            <a:endParaRPr lang="zh-CN" altLang="en-US" dirty="0"/>
          </a:p>
        </p:txBody>
      </p:sp>
      <p:sp>
        <p:nvSpPr>
          <p:cNvPr id="27" name="图片占位符 26">
            <a:extLst>
              <a:ext uri="{FF2B5EF4-FFF2-40B4-BE49-F238E27FC236}">
                <a16:creationId xmlns:a16="http://schemas.microsoft.com/office/drawing/2014/main" id="{7EF7C20C-624F-4781-B1A7-C409FE06CCCF}"/>
              </a:ext>
            </a:extLst>
          </p:cNvPr>
          <p:cNvSpPr>
            <a:spLocks noGrp="1"/>
          </p:cNvSpPr>
          <p:nvPr>
            <p:ph type="pic" sz="quarter" idx="13"/>
          </p:nvPr>
        </p:nvSpPr>
        <p:spPr>
          <a:xfrm>
            <a:off x="6412551" y="4240139"/>
            <a:ext cx="1436400" cy="1436400"/>
          </a:xfrm>
          <a:custGeom>
            <a:avLst/>
            <a:gdLst>
              <a:gd name="connsiteX0" fmla="*/ 718200 w 1436400"/>
              <a:gd name="connsiteY0" fmla="*/ 0 h 1436400"/>
              <a:gd name="connsiteX1" fmla="*/ 1436400 w 1436400"/>
              <a:gd name="connsiteY1" fmla="*/ 718200 h 1436400"/>
              <a:gd name="connsiteX2" fmla="*/ 718200 w 1436400"/>
              <a:gd name="connsiteY2" fmla="*/ 1436400 h 1436400"/>
              <a:gd name="connsiteX3" fmla="*/ 0 w 1436400"/>
              <a:gd name="connsiteY3" fmla="*/ 718200 h 1436400"/>
              <a:gd name="connsiteX4" fmla="*/ 718200 w 1436400"/>
              <a:gd name="connsiteY4" fmla="*/ 0 h 143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400" h="1436400">
                <a:moveTo>
                  <a:pt x="718200" y="0"/>
                </a:moveTo>
                <a:cubicBezTo>
                  <a:pt x="1114851" y="0"/>
                  <a:pt x="1436400" y="321549"/>
                  <a:pt x="1436400" y="718200"/>
                </a:cubicBezTo>
                <a:cubicBezTo>
                  <a:pt x="1436400" y="1114851"/>
                  <a:pt x="1114851" y="1436400"/>
                  <a:pt x="718200" y="1436400"/>
                </a:cubicBezTo>
                <a:cubicBezTo>
                  <a:pt x="321549" y="1436400"/>
                  <a:pt x="0" y="1114851"/>
                  <a:pt x="0" y="718200"/>
                </a:cubicBezTo>
                <a:cubicBezTo>
                  <a:pt x="0" y="321549"/>
                  <a:pt x="321549" y="0"/>
                  <a:pt x="718200"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826733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团队介绍">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9A11F77-7F53-42E6-B8B2-EFE7382518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14" name="矩形 13">
            <a:extLst>
              <a:ext uri="{FF2B5EF4-FFF2-40B4-BE49-F238E27FC236}">
                <a16:creationId xmlns:a16="http://schemas.microsoft.com/office/drawing/2014/main" id="{A03318F7-8DB7-48CD-B7C1-071C58BCC894}"/>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6" name="矩形 5">
            <a:extLst>
              <a:ext uri="{FF2B5EF4-FFF2-40B4-BE49-F238E27FC236}">
                <a16:creationId xmlns:a16="http://schemas.microsoft.com/office/drawing/2014/main" id="{B4DA5498-45D9-4F5D-A7F9-51A0C49D2949}"/>
              </a:ext>
            </a:extLst>
          </p:cNvPr>
          <p:cNvSpPr/>
          <p:nvPr userDrawn="1"/>
        </p:nvSpPr>
        <p:spPr>
          <a:xfrm>
            <a:off x="666750" y="1254243"/>
            <a:ext cx="10858501" cy="517200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0" name="直接连接符 9">
            <a:extLst>
              <a:ext uri="{FF2B5EF4-FFF2-40B4-BE49-F238E27FC236}">
                <a16:creationId xmlns:a16="http://schemas.microsoft.com/office/drawing/2014/main" id="{1877FC79-93CD-4F6C-8B09-484DE1584BD9}"/>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形 10">
            <a:extLst>
              <a:ext uri="{FF2B5EF4-FFF2-40B4-BE49-F238E27FC236}">
                <a16:creationId xmlns:a16="http://schemas.microsoft.com/office/drawing/2014/main" id="{F9F26F5C-4C06-421D-8FB7-F9FD3AEC9B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2" name="图形 11">
            <a:extLst>
              <a:ext uri="{FF2B5EF4-FFF2-40B4-BE49-F238E27FC236}">
                <a16:creationId xmlns:a16="http://schemas.microsoft.com/office/drawing/2014/main" id="{E24F796F-15FB-469E-AFB0-9AC5469793F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31" name="图片占位符 30">
            <a:extLst>
              <a:ext uri="{FF2B5EF4-FFF2-40B4-BE49-F238E27FC236}">
                <a16:creationId xmlns:a16="http://schemas.microsoft.com/office/drawing/2014/main" id="{C8356766-E1CD-4FD6-A5A8-F05478C7C085}"/>
              </a:ext>
            </a:extLst>
          </p:cNvPr>
          <p:cNvSpPr>
            <a:spLocks noGrp="1"/>
          </p:cNvSpPr>
          <p:nvPr>
            <p:ph type="pic" sz="quarter" idx="10"/>
          </p:nvPr>
        </p:nvSpPr>
        <p:spPr>
          <a:xfrm>
            <a:off x="4852904" y="16699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p:spPr>
        <p:txBody>
          <a:bodyPr wrap="square">
            <a:noAutofit/>
          </a:bodyPr>
          <a:lstStyle/>
          <a:p>
            <a:endParaRPr lang="zh-CN" altLang="en-US"/>
          </a:p>
        </p:txBody>
      </p:sp>
      <p:sp>
        <p:nvSpPr>
          <p:cNvPr id="32" name="图片占位符 31">
            <a:extLst>
              <a:ext uri="{FF2B5EF4-FFF2-40B4-BE49-F238E27FC236}">
                <a16:creationId xmlns:a16="http://schemas.microsoft.com/office/drawing/2014/main" id="{FB352589-DA7D-4A2D-A73A-29880F9A28D3}"/>
              </a:ext>
            </a:extLst>
          </p:cNvPr>
          <p:cNvSpPr>
            <a:spLocks noGrp="1"/>
          </p:cNvSpPr>
          <p:nvPr>
            <p:ph type="pic" sz="quarter" idx="11"/>
          </p:nvPr>
        </p:nvSpPr>
        <p:spPr>
          <a:xfrm>
            <a:off x="7127240" y="16699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p:spPr>
        <p:txBody>
          <a:bodyPr wrap="square">
            <a:noAutofit/>
          </a:bodyPr>
          <a:lstStyle/>
          <a:p>
            <a:endParaRPr lang="zh-CN" altLang="en-US"/>
          </a:p>
        </p:txBody>
      </p:sp>
      <p:sp>
        <p:nvSpPr>
          <p:cNvPr id="33" name="图片占位符 32">
            <a:extLst>
              <a:ext uri="{FF2B5EF4-FFF2-40B4-BE49-F238E27FC236}">
                <a16:creationId xmlns:a16="http://schemas.microsoft.com/office/drawing/2014/main" id="{ADB47FCD-9107-4D74-B748-675229986401}"/>
              </a:ext>
            </a:extLst>
          </p:cNvPr>
          <p:cNvSpPr>
            <a:spLocks noGrp="1"/>
          </p:cNvSpPr>
          <p:nvPr>
            <p:ph type="pic" sz="quarter" idx="12"/>
          </p:nvPr>
        </p:nvSpPr>
        <p:spPr>
          <a:xfrm>
            <a:off x="9407224" y="16699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1B850ABE-4040-4503-A7EA-FF968AC2554C}"/>
              </a:ext>
            </a:extLst>
          </p:cNvPr>
          <p:cNvSpPr>
            <a:spLocks noGrp="1"/>
          </p:cNvSpPr>
          <p:nvPr>
            <p:ph type="pic" sz="quarter" idx="13"/>
          </p:nvPr>
        </p:nvSpPr>
        <p:spPr>
          <a:xfrm>
            <a:off x="4852904" y="3961761"/>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p:spPr>
        <p:txBody>
          <a:bodyPr wrap="square">
            <a:noAutofit/>
          </a:bodyPr>
          <a:lstStyle/>
          <a:p>
            <a:endParaRPr lang="zh-CN" altLang="en-US"/>
          </a:p>
        </p:txBody>
      </p:sp>
      <p:sp>
        <p:nvSpPr>
          <p:cNvPr id="35" name="图片占位符 34">
            <a:extLst>
              <a:ext uri="{FF2B5EF4-FFF2-40B4-BE49-F238E27FC236}">
                <a16:creationId xmlns:a16="http://schemas.microsoft.com/office/drawing/2014/main" id="{0DF1B079-D5F6-45A3-9DE8-7B90E5E1C5A3}"/>
              </a:ext>
            </a:extLst>
          </p:cNvPr>
          <p:cNvSpPr>
            <a:spLocks noGrp="1"/>
          </p:cNvSpPr>
          <p:nvPr>
            <p:ph type="pic" sz="quarter" idx="14"/>
          </p:nvPr>
        </p:nvSpPr>
        <p:spPr>
          <a:xfrm>
            <a:off x="7124450" y="3961761"/>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p:spPr>
        <p:txBody>
          <a:bodyPr wrap="square">
            <a:noAutofit/>
          </a:bodyPr>
          <a:lstStyle/>
          <a:p>
            <a:endParaRPr lang="zh-CN" altLang="en-US"/>
          </a:p>
        </p:txBody>
      </p:sp>
      <p:sp>
        <p:nvSpPr>
          <p:cNvPr id="36" name="图片占位符 35">
            <a:extLst>
              <a:ext uri="{FF2B5EF4-FFF2-40B4-BE49-F238E27FC236}">
                <a16:creationId xmlns:a16="http://schemas.microsoft.com/office/drawing/2014/main" id="{AD6B03E7-53C4-48AB-A9AD-3FEF54689AC1}"/>
              </a:ext>
            </a:extLst>
          </p:cNvPr>
          <p:cNvSpPr>
            <a:spLocks noGrp="1"/>
          </p:cNvSpPr>
          <p:nvPr>
            <p:ph type="pic" sz="quarter" idx="15"/>
          </p:nvPr>
        </p:nvSpPr>
        <p:spPr>
          <a:xfrm>
            <a:off x="9407224" y="3961761"/>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938430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一图+一文">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8A370FA-6B3B-494E-B4A4-2B5F3E8B90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13" name="矩形 12">
            <a:extLst>
              <a:ext uri="{FF2B5EF4-FFF2-40B4-BE49-F238E27FC236}">
                <a16:creationId xmlns:a16="http://schemas.microsoft.com/office/drawing/2014/main" id="{898D5441-656D-4CDD-A90D-0A8AEA8D29B6}"/>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6" name="梯形 5">
            <a:extLst>
              <a:ext uri="{FF2B5EF4-FFF2-40B4-BE49-F238E27FC236}">
                <a16:creationId xmlns:a16="http://schemas.microsoft.com/office/drawing/2014/main" id="{BB529218-6173-4FEA-B478-3047451BB711}"/>
              </a:ext>
            </a:extLst>
          </p:cNvPr>
          <p:cNvSpPr/>
          <p:nvPr userDrawn="1"/>
        </p:nvSpPr>
        <p:spPr>
          <a:xfrm rot="5400000">
            <a:off x="3420463" y="3600121"/>
            <a:ext cx="4484299" cy="283029"/>
          </a:xfrm>
          <a:prstGeom prst="trapezoid">
            <a:avLst>
              <a:gd name="adj" fmla="val 84615"/>
            </a:avLst>
          </a:prstGeom>
          <a:solidFill>
            <a:schemeClr val="accent1"/>
          </a:solidFill>
          <a:ln>
            <a:noFill/>
          </a:ln>
          <a:effectLst>
            <a:outerShdw blurRad="63500" algn="ctr" rotWithShape="0">
              <a:prstClr val="black">
                <a:alpha val="25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F227C8D-15EF-482B-AFB1-C21D3118B6FC}"/>
              </a:ext>
            </a:extLst>
          </p:cNvPr>
          <p:cNvSpPr/>
          <p:nvPr userDrawn="1"/>
        </p:nvSpPr>
        <p:spPr>
          <a:xfrm>
            <a:off x="3581400" y="1732273"/>
            <a:ext cx="7950200" cy="4024204"/>
          </a:xfrm>
          <a:prstGeom prst="rect">
            <a:avLst/>
          </a:prstGeom>
          <a:solidFill>
            <a:schemeClr val="bg1"/>
          </a:solidFill>
          <a:ln>
            <a:noFill/>
          </a:ln>
          <a:effectLst>
            <a:outerShdw blurRad="2413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16" name="图片占位符 15">
            <a:extLst>
              <a:ext uri="{FF2B5EF4-FFF2-40B4-BE49-F238E27FC236}">
                <a16:creationId xmlns:a16="http://schemas.microsoft.com/office/drawing/2014/main" id="{E1F6F670-563E-4CAE-AA58-B1425C761750}"/>
              </a:ext>
            </a:extLst>
          </p:cNvPr>
          <p:cNvSpPr>
            <a:spLocks noGrp="1"/>
          </p:cNvSpPr>
          <p:nvPr>
            <p:ph type="pic" sz="quarter" idx="10"/>
          </p:nvPr>
        </p:nvSpPr>
        <p:spPr>
          <a:xfrm>
            <a:off x="660401" y="1499487"/>
            <a:ext cx="4866616" cy="4484300"/>
          </a:xfrm>
          <a:custGeom>
            <a:avLst/>
            <a:gdLst>
              <a:gd name="connsiteX0" fmla="*/ 0 w 4866616"/>
              <a:gd name="connsiteY0" fmla="*/ 0 h 4484300"/>
              <a:gd name="connsiteX1" fmla="*/ 4866616 w 4866616"/>
              <a:gd name="connsiteY1" fmla="*/ 0 h 4484300"/>
              <a:gd name="connsiteX2" fmla="*/ 4866616 w 4866616"/>
              <a:gd name="connsiteY2" fmla="*/ 4484300 h 4484300"/>
              <a:gd name="connsiteX3" fmla="*/ 0 w 4866616"/>
              <a:gd name="connsiteY3" fmla="*/ 4484300 h 4484300"/>
            </a:gdLst>
            <a:ahLst/>
            <a:cxnLst>
              <a:cxn ang="0">
                <a:pos x="connsiteX0" y="connsiteY0"/>
              </a:cxn>
              <a:cxn ang="0">
                <a:pos x="connsiteX1" y="connsiteY1"/>
              </a:cxn>
              <a:cxn ang="0">
                <a:pos x="connsiteX2" y="connsiteY2"/>
              </a:cxn>
              <a:cxn ang="0">
                <a:pos x="connsiteX3" y="connsiteY3"/>
              </a:cxn>
            </a:cxnLst>
            <a:rect l="l" t="t" r="r" b="b"/>
            <a:pathLst>
              <a:path w="4866616" h="4484300">
                <a:moveTo>
                  <a:pt x="0" y="0"/>
                </a:moveTo>
                <a:lnTo>
                  <a:pt x="4866616" y="0"/>
                </a:lnTo>
                <a:lnTo>
                  <a:pt x="4866616" y="4484300"/>
                </a:lnTo>
                <a:lnTo>
                  <a:pt x="0" y="4484300"/>
                </a:lnTo>
                <a:close/>
              </a:path>
            </a:pathLst>
          </a:custGeom>
        </p:spPr>
        <p:txBody>
          <a:bodyPr wrap="square">
            <a:noAutofit/>
          </a:bodyPr>
          <a:lstStyle/>
          <a:p>
            <a:endParaRPr lang="zh-CN" altLang="en-US"/>
          </a:p>
        </p:txBody>
      </p:sp>
      <p:cxnSp>
        <p:nvCxnSpPr>
          <p:cNvPr id="9" name="直接连接符 8">
            <a:extLst>
              <a:ext uri="{FF2B5EF4-FFF2-40B4-BE49-F238E27FC236}">
                <a16:creationId xmlns:a16="http://schemas.microsoft.com/office/drawing/2014/main" id="{31191482-654C-420C-846E-2CCFD22B9BF6}"/>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图形 9">
            <a:extLst>
              <a:ext uri="{FF2B5EF4-FFF2-40B4-BE49-F238E27FC236}">
                <a16:creationId xmlns:a16="http://schemas.microsoft.com/office/drawing/2014/main" id="{9511A6DA-2A4B-478B-B2D2-F906A9D9704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1" name="图形 10">
            <a:extLst>
              <a:ext uri="{FF2B5EF4-FFF2-40B4-BE49-F238E27FC236}">
                <a16:creationId xmlns:a16="http://schemas.microsoft.com/office/drawing/2014/main" id="{83737B19-C439-4133-8F07-5E494F1158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Tree>
    <p:extLst>
      <p:ext uri="{BB962C8B-B14F-4D97-AF65-F5344CB8AC3E}">
        <p14:creationId xmlns:p14="http://schemas.microsoft.com/office/powerpoint/2010/main" val="408562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一图+两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8BD0CCE-C1DA-4D9C-9FCC-5D1E9857615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9" name="矩形 8">
            <a:extLst>
              <a:ext uri="{FF2B5EF4-FFF2-40B4-BE49-F238E27FC236}">
                <a16:creationId xmlns:a16="http://schemas.microsoft.com/office/drawing/2014/main" id="{55E2CC19-F38B-42C5-94DF-52DA2EFF6F71}"/>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cxnSp>
        <p:nvCxnSpPr>
          <p:cNvPr id="10" name="直接连接符 9">
            <a:extLst>
              <a:ext uri="{FF2B5EF4-FFF2-40B4-BE49-F238E27FC236}">
                <a16:creationId xmlns:a16="http://schemas.microsoft.com/office/drawing/2014/main" id="{A8106BFC-1EEF-4230-9849-E1EAC3619324}"/>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形 10">
            <a:extLst>
              <a:ext uri="{FF2B5EF4-FFF2-40B4-BE49-F238E27FC236}">
                <a16:creationId xmlns:a16="http://schemas.microsoft.com/office/drawing/2014/main" id="{D961D3B0-7B28-4ABD-975A-6780CD8112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sp>
        <p:nvSpPr>
          <p:cNvPr id="17" name="图片占位符 16">
            <a:extLst>
              <a:ext uri="{FF2B5EF4-FFF2-40B4-BE49-F238E27FC236}">
                <a16:creationId xmlns:a16="http://schemas.microsoft.com/office/drawing/2014/main" id="{67247AB1-D3CC-43E6-9F80-22F6EC842A32}"/>
              </a:ext>
            </a:extLst>
          </p:cNvPr>
          <p:cNvSpPr>
            <a:spLocks noGrp="1"/>
          </p:cNvSpPr>
          <p:nvPr>
            <p:ph type="pic" sz="quarter" idx="10"/>
          </p:nvPr>
        </p:nvSpPr>
        <p:spPr>
          <a:xfrm>
            <a:off x="5717070" y="1945086"/>
            <a:ext cx="5673278" cy="3854230"/>
          </a:xfrm>
          <a:custGeom>
            <a:avLst/>
            <a:gdLst>
              <a:gd name="connsiteX0" fmla="*/ 0 w 5673278"/>
              <a:gd name="connsiteY0" fmla="*/ 0 h 3854230"/>
              <a:gd name="connsiteX1" fmla="*/ 5673278 w 5673278"/>
              <a:gd name="connsiteY1" fmla="*/ 0 h 3854230"/>
              <a:gd name="connsiteX2" fmla="*/ 5673278 w 5673278"/>
              <a:gd name="connsiteY2" fmla="*/ 3854230 h 3854230"/>
              <a:gd name="connsiteX3" fmla="*/ 0 w 5673278"/>
              <a:gd name="connsiteY3" fmla="*/ 3854230 h 3854230"/>
            </a:gdLst>
            <a:ahLst/>
            <a:cxnLst>
              <a:cxn ang="0">
                <a:pos x="connsiteX0" y="connsiteY0"/>
              </a:cxn>
              <a:cxn ang="0">
                <a:pos x="connsiteX1" y="connsiteY1"/>
              </a:cxn>
              <a:cxn ang="0">
                <a:pos x="connsiteX2" y="connsiteY2"/>
              </a:cxn>
              <a:cxn ang="0">
                <a:pos x="connsiteX3" y="connsiteY3"/>
              </a:cxn>
            </a:cxnLst>
            <a:rect l="l" t="t" r="r" b="b"/>
            <a:pathLst>
              <a:path w="5673278" h="3854230">
                <a:moveTo>
                  <a:pt x="0" y="0"/>
                </a:moveTo>
                <a:lnTo>
                  <a:pt x="5673278" y="0"/>
                </a:lnTo>
                <a:lnTo>
                  <a:pt x="5673278" y="3854230"/>
                </a:lnTo>
                <a:lnTo>
                  <a:pt x="0" y="3854230"/>
                </a:lnTo>
                <a:close/>
              </a:path>
            </a:pathLst>
          </a:custGeom>
        </p:spPr>
        <p:txBody>
          <a:bodyPr wrap="square">
            <a:noAutofit/>
          </a:bodyPr>
          <a:lstStyle/>
          <a:p>
            <a:endParaRPr lang="zh-CN" altLang="en-US"/>
          </a:p>
        </p:txBody>
      </p:sp>
      <p:pic>
        <p:nvPicPr>
          <p:cNvPr id="12" name="图形 11">
            <a:extLst>
              <a:ext uri="{FF2B5EF4-FFF2-40B4-BE49-F238E27FC236}">
                <a16:creationId xmlns:a16="http://schemas.microsoft.com/office/drawing/2014/main" id="{F1E7FA1F-9157-46C4-BE9D-AB348ED49C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13" name="矩形 12">
            <a:extLst>
              <a:ext uri="{FF2B5EF4-FFF2-40B4-BE49-F238E27FC236}">
                <a16:creationId xmlns:a16="http://schemas.microsoft.com/office/drawing/2014/main" id="{0B06AC10-9F04-4924-96FE-B922016D072A}"/>
              </a:ext>
            </a:extLst>
          </p:cNvPr>
          <p:cNvSpPr/>
          <p:nvPr userDrawn="1"/>
        </p:nvSpPr>
        <p:spPr>
          <a:xfrm>
            <a:off x="6047893" y="2421298"/>
            <a:ext cx="5471007" cy="3521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43398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一图+三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59936F4-1DF4-4FA5-AA9C-34D8ADD188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9" name="矩形 8">
            <a:extLst>
              <a:ext uri="{FF2B5EF4-FFF2-40B4-BE49-F238E27FC236}">
                <a16:creationId xmlns:a16="http://schemas.microsoft.com/office/drawing/2014/main" id="{F3C3BDBB-3F07-4063-8833-65E3BC93F87E}"/>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cxnSp>
        <p:nvCxnSpPr>
          <p:cNvPr id="10" name="直接连接符 9">
            <a:extLst>
              <a:ext uri="{FF2B5EF4-FFF2-40B4-BE49-F238E27FC236}">
                <a16:creationId xmlns:a16="http://schemas.microsoft.com/office/drawing/2014/main" id="{A6128AAE-8D93-4C78-9821-AB3496124DCA}"/>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形 10">
            <a:extLst>
              <a:ext uri="{FF2B5EF4-FFF2-40B4-BE49-F238E27FC236}">
                <a16:creationId xmlns:a16="http://schemas.microsoft.com/office/drawing/2014/main" id="{0EFBE848-1052-4CDC-B7F5-8F53EE51EFC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2" name="图形 11">
            <a:extLst>
              <a:ext uri="{FF2B5EF4-FFF2-40B4-BE49-F238E27FC236}">
                <a16:creationId xmlns:a16="http://schemas.microsoft.com/office/drawing/2014/main" id="{A517AACF-B322-4D7A-92A8-185BD5F3C98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16" name="图片占位符 15">
            <a:extLst>
              <a:ext uri="{FF2B5EF4-FFF2-40B4-BE49-F238E27FC236}">
                <a16:creationId xmlns:a16="http://schemas.microsoft.com/office/drawing/2014/main" id="{38EA9BB7-A32E-408A-957D-94ADB6028F95}"/>
              </a:ext>
            </a:extLst>
          </p:cNvPr>
          <p:cNvSpPr>
            <a:spLocks noGrp="1"/>
          </p:cNvSpPr>
          <p:nvPr>
            <p:ph type="pic" sz="quarter" idx="10"/>
          </p:nvPr>
        </p:nvSpPr>
        <p:spPr>
          <a:xfrm>
            <a:off x="666750" y="1041400"/>
            <a:ext cx="10858500" cy="2927958"/>
          </a:xfrm>
          <a:custGeom>
            <a:avLst/>
            <a:gdLst>
              <a:gd name="connsiteX0" fmla="*/ 0 w 10858500"/>
              <a:gd name="connsiteY0" fmla="*/ 0 h 2927958"/>
              <a:gd name="connsiteX1" fmla="*/ 10858500 w 10858500"/>
              <a:gd name="connsiteY1" fmla="*/ 0 h 2927958"/>
              <a:gd name="connsiteX2" fmla="*/ 10858500 w 10858500"/>
              <a:gd name="connsiteY2" fmla="*/ 2927958 h 2927958"/>
              <a:gd name="connsiteX3" fmla="*/ 0 w 10858500"/>
              <a:gd name="connsiteY3" fmla="*/ 2927958 h 2927958"/>
            </a:gdLst>
            <a:ahLst/>
            <a:cxnLst>
              <a:cxn ang="0">
                <a:pos x="connsiteX0" y="connsiteY0"/>
              </a:cxn>
              <a:cxn ang="0">
                <a:pos x="connsiteX1" y="connsiteY1"/>
              </a:cxn>
              <a:cxn ang="0">
                <a:pos x="connsiteX2" y="connsiteY2"/>
              </a:cxn>
              <a:cxn ang="0">
                <a:pos x="connsiteX3" y="connsiteY3"/>
              </a:cxn>
            </a:cxnLst>
            <a:rect l="l" t="t" r="r" b="b"/>
            <a:pathLst>
              <a:path w="10858500" h="2927958">
                <a:moveTo>
                  <a:pt x="0" y="0"/>
                </a:moveTo>
                <a:lnTo>
                  <a:pt x="10858500" y="0"/>
                </a:lnTo>
                <a:lnTo>
                  <a:pt x="10858500" y="2927958"/>
                </a:lnTo>
                <a:lnTo>
                  <a:pt x="0" y="2927958"/>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4204885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一图+四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F019137-573B-4388-85E1-87FEDCA87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8" name="矩形 7">
            <a:extLst>
              <a:ext uri="{FF2B5EF4-FFF2-40B4-BE49-F238E27FC236}">
                <a16:creationId xmlns:a16="http://schemas.microsoft.com/office/drawing/2014/main" id="{61D299CC-00D5-4F34-8D59-91D2AAF683E1}"/>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31" name="图片占位符 30">
            <a:extLst>
              <a:ext uri="{FF2B5EF4-FFF2-40B4-BE49-F238E27FC236}">
                <a16:creationId xmlns:a16="http://schemas.microsoft.com/office/drawing/2014/main" id="{F1F9EEF0-83B8-4ED3-8DBA-6695794E3D23}"/>
              </a:ext>
            </a:extLst>
          </p:cNvPr>
          <p:cNvSpPr>
            <a:spLocks noGrp="1"/>
          </p:cNvSpPr>
          <p:nvPr>
            <p:ph type="pic" sz="quarter" idx="10"/>
          </p:nvPr>
        </p:nvSpPr>
        <p:spPr>
          <a:xfrm>
            <a:off x="666750" y="1041358"/>
            <a:ext cx="10858500" cy="3251242"/>
          </a:xfrm>
          <a:custGeom>
            <a:avLst/>
            <a:gdLst>
              <a:gd name="connsiteX0" fmla="*/ 0 w 10858500"/>
              <a:gd name="connsiteY0" fmla="*/ 0 h 3251242"/>
              <a:gd name="connsiteX1" fmla="*/ 10858500 w 10858500"/>
              <a:gd name="connsiteY1" fmla="*/ 0 h 3251242"/>
              <a:gd name="connsiteX2" fmla="*/ 10858500 w 10858500"/>
              <a:gd name="connsiteY2" fmla="*/ 3251242 h 3251242"/>
              <a:gd name="connsiteX3" fmla="*/ 0 w 10858500"/>
              <a:gd name="connsiteY3" fmla="*/ 3251242 h 3251242"/>
            </a:gdLst>
            <a:ahLst/>
            <a:cxnLst>
              <a:cxn ang="0">
                <a:pos x="connsiteX0" y="connsiteY0"/>
              </a:cxn>
              <a:cxn ang="0">
                <a:pos x="connsiteX1" y="connsiteY1"/>
              </a:cxn>
              <a:cxn ang="0">
                <a:pos x="connsiteX2" y="connsiteY2"/>
              </a:cxn>
              <a:cxn ang="0">
                <a:pos x="connsiteX3" y="connsiteY3"/>
              </a:cxn>
            </a:cxnLst>
            <a:rect l="l" t="t" r="r" b="b"/>
            <a:pathLst>
              <a:path w="10858500" h="3251242">
                <a:moveTo>
                  <a:pt x="0" y="0"/>
                </a:moveTo>
                <a:lnTo>
                  <a:pt x="10858500" y="0"/>
                </a:lnTo>
                <a:lnTo>
                  <a:pt x="10858500" y="3251242"/>
                </a:lnTo>
                <a:lnTo>
                  <a:pt x="0" y="3251242"/>
                </a:lnTo>
                <a:close/>
              </a:path>
            </a:pathLst>
          </a:custGeom>
        </p:spPr>
        <p:txBody>
          <a:bodyPr wrap="square">
            <a:noAutofit/>
          </a:bodyPr>
          <a:lstStyle/>
          <a:p>
            <a:endParaRPr lang="zh-CN" altLang="en-US"/>
          </a:p>
        </p:txBody>
      </p:sp>
      <p:cxnSp>
        <p:nvCxnSpPr>
          <p:cNvPr id="9" name="直接连接符 8">
            <a:extLst>
              <a:ext uri="{FF2B5EF4-FFF2-40B4-BE49-F238E27FC236}">
                <a16:creationId xmlns:a16="http://schemas.microsoft.com/office/drawing/2014/main" id="{AD4EB639-340A-48C8-832C-B4352C3E123C}"/>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图形 9">
            <a:extLst>
              <a:ext uri="{FF2B5EF4-FFF2-40B4-BE49-F238E27FC236}">
                <a16:creationId xmlns:a16="http://schemas.microsoft.com/office/drawing/2014/main" id="{20048769-50DC-4F11-9BDC-D18A54B1C0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1" name="图形 10">
            <a:extLst>
              <a:ext uri="{FF2B5EF4-FFF2-40B4-BE49-F238E27FC236}">
                <a16:creationId xmlns:a16="http://schemas.microsoft.com/office/drawing/2014/main" id="{65E66FF3-2F30-484C-9A87-628696EBD1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Tree>
    <p:extLst>
      <p:ext uri="{BB962C8B-B14F-4D97-AF65-F5344CB8AC3E}">
        <p14:creationId xmlns:p14="http://schemas.microsoft.com/office/powerpoint/2010/main" val="1989263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四图+四文">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8BD9C74-445D-4961-BB41-A88E2DB6CE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11" name="矩形 10">
            <a:extLst>
              <a:ext uri="{FF2B5EF4-FFF2-40B4-BE49-F238E27FC236}">
                <a16:creationId xmlns:a16="http://schemas.microsoft.com/office/drawing/2014/main" id="{7F222AD0-92F3-487A-80D4-578C70E8DBCC}"/>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cxnSp>
        <p:nvCxnSpPr>
          <p:cNvPr id="12" name="直接连接符 11">
            <a:extLst>
              <a:ext uri="{FF2B5EF4-FFF2-40B4-BE49-F238E27FC236}">
                <a16:creationId xmlns:a16="http://schemas.microsoft.com/office/drawing/2014/main" id="{68551DAE-B3AF-49DD-9FED-E3E5261A7AE4}"/>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图形 12">
            <a:extLst>
              <a:ext uri="{FF2B5EF4-FFF2-40B4-BE49-F238E27FC236}">
                <a16:creationId xmlns:a16="http://schemas.microsoft.com/office/drawing/2014/main" id="{66FE72AB-2ACE-4ACC-878C-33362E38F74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4" name="图形 13">
            <a:extLst>
              <a:ext uri="{FF2B5EF4-FFF2-40B4-BE49-F238E27FC236}">
                <a16:creationId xmlns:a16="http://schemas.microsoft.com/office/drawing/2014/main" id="{C5C760F0-EB3D-4A5F-BEE2-1AD9CAEC795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16" name="矩形 15">
            <a:extLst>
              <a:ext uri="{FF2B5EF4-FFF2-40B4-BE49-F238E27FC236}">
                <a16:creationId xmlns:a16="http://schemas.microsoft.com/office/drawing/2014/main" id="{9FC11893-DD05-426B-A30D-1EA38A8B213F}"/>
              </a:ext>
            </a:extLst>
          </p:cNvPr>
          <p:cNvSpPr/>
          <p:nvPr/>
        </p:nvSpPr>
        <p:spPr>
          <a:xfrm>
            <a:off x="2687246" y="1534620"/>
            <a:ext cx="3246829" cy="1864243"/>
          </a:xfrm>
          <a:prstGeom prst="rect">
            <a:avLst/>
          </a:prstGeom>
          <a:solidFill>
            <a:sysClr val="window" lastClr="FFFFFF"/>
          </a:solidFill>
          <a:ln w="12700" cap="flat" cmpd="sng" algn="ctr">
            <a:noFill/>
            <a:prstDash val="solid"/>
            <a:miter lim="800000"/>
          </a:ln>
          <a:effectLst>
            <a:outerShdw blurRad="50800" dist="38100" dir="2700000" algn="tl" rotWithShape="0">
              <a:schemeClr val="accent1">
                <a:alpha val="25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7" name="矩形 16">
            <a:extLst>
              <a:ext uri="{FF2B5EF4-FFF2-40B4-BE49-F238E27FC236}">
                <a16:creationId xmlns:a16="http://schemas.microsoft.com/office/drawing/2014/main" id="{AD17A629-326E-47D6-99B0-81230470B0D1}"/>
              </a:ext>
            </a:extLst>
          </p:cNvPr>
          <p:cNvSpPr/>
          <p:nvPr/>
        </p:nvSpPr>
        <p:spPr>
          <a:xfrm rot="10800000">
            <a:off x="2662285" y="1534620"/>
            <a:ext cx="59686" cy="1864243"/>
          </a:xfrm>
          <a:prstGeom prst="rect">
            <a:avLst/>
          </a:prstGeom>
          <a:solidFill>
            <a:schemeClr val="accent1"/>
          </a:solidFill>
          <a:ln w="12700" cap="flat" cmpd="sng" algn="ctr">
            <a:noFill/>
            <a:prstDash val="solid"/>
            <a:miter lim="800000"/>
          </a:ln>
          <a:effectLst>
            <a:outerShdw blurRad="127000" algn="ctr" rotWithShape="0">
              <a:srgbClr val="17358D">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id="{F71BDFCA-B9A4-4B6A-ABA5-AFB437F34A94}"/>
              </a:ext>
            </a:extLst>
          </p:cNvPr>
          <p:cNvSpPr/>
          <p:nvPr/>
        </p:nvSpPr>
        <p:spPr>
          <a:xfrm>
            <a:off x="8140397" y="1534620"/>
            <a:ext cx="3246829" cy="1864243"/>
          </a:xfrm>
          <a:prstGeom prst="rect">
            <a:avLst/>
          </a:prstGeom>
          <a:solidFill>
            <a:sysClr val="window" lastClr="FFFFFF"/>
          </a:solidFill>
          <a:ln w="12700" cap="flat" cmpd="sng" algn="ctr">
            <a:noFill/>
            <a:prstDash val="solid"/>
            <a:miter lim="800000"/>
          </a:ln>
          <a:effectLst>
            <a:outerShdw blurRad="50800" dist="38100" dir="2700000" algn="tl" rotWithShape="0">
              <a:schemeClr val="accent2">
                <a:alpha val="25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20" name="矩形 19">
            <a:extLst>
              <a:ext uri="{FF2B5EF4-FFF2-40B4-BE49-F238E27FC236}">
                <a16:creationId xmlns:a16="http://schemas.microsoft.com/office/drawing/2014/main" id="{B8B98483-1EF4-4636-B907-5F97CBD830A3}"/>
              </a:ext>
            </a:extLst>
          </p:cNvPr>
          <p:cNvSpPr/>
          <p:nvPr/>
        </p:nvSpPr>
        <p:spPr>
          <a:xfrm rot="10800000">
            <a:off x="8115436" y="1534620"/>
            <a:ext cx="59686" cy="1864243"/>
          </a:xfrm>
          <a:prstGeom prst="rect">
            <a:avLst/>
          </a:prstGeom>
          <a:solidFill>
            <a:schemeClr val="accent2"/>
          </a:solidFill>
          <a:ln w="12700" cap="flat" cmpd="sng" algn="ctr">
            <a:noFill/>
            <a:prstDash val="solid"/>
            <a:miter lim="800000"/>
          </a:ln>
          <a:effectLst>
            <a:outerShdw blurRad="127000" algn="ctr" rotWithShape="0">
              <a:srgbClr val="17358D">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22" name="矩形 21">
            <a:extLst>
              <a:ext uri="{FF2B5EF4-FFF2-40B4-BE49-F238E27FC236}">
                <a16:creationId xmlns:a16="http://schemas.microsoft.com/office/drawing/2014/main" id="{D5F2B030-F0CE-4F6F-8316-2971BBEF7E90}"/>
              </a:ext>
            </a:extLst>
          </p:cNvPr>
          <p:cNvSpPr/>
          <p:nvPr userDrawn="1"/>
        </p:nvSpPr>
        <p:spPr>
          <a:xfrm>
            <a:off x="2687246" y="4115215"/>
            <a:ext cx="3246829" cy="1864243"/>
          </a:xfrm>
          <a:prstGeom prst="rect">
            <a:avLst/>
          </a:prstGeom>
          <a:solidFill>
            <a:sysClr val="window" lastClr="FFFFFF"/>
          </a:solidFill>
          <a:ln w="12700" cap="flat" cmpd="sng" algn="ctr">
            <a:noFill/>
            <a:prstDash val="solid"/>
            <a:miter lim="800000"/>
          </a:ln>
          <a:effectLst>
            <a:outerShdw blurRad="50800" dist="38100" dir="2700000" algn="tl" rotWithShape="0">
              <a:schemeClr val="accent2">
                <a:alpha val="25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23" name="矩形 22">
            <a:extLst>
              <a:ext uri="{FF2B5EF4-FFF2-40B4-BE49-F238E27FC236}">
                <a16:creationId xmlns:a16="http://schemas.microsoft.com/office/drawing/2014/main" id="{326F9852-96CE-4C65-AF7B-9FE85734284C}"/>
              </a:ext>
            </a:extLst>
          </p:cNvPr>
          <p:cNvSpPr/>
          <p:nvPr userDrawn="1"/>
        </p:nvSpPr>
        <p:spPr>
          <a:xfrm rot="10800000">
            <a:off x="2662285" y="4115215"/>
            <a:ext cx="59686" cy="1864243"/>
          </a:xfrm>
          <a:prstGeom prst="rect">
            <a:avLst/>
          </a:prstGeom>
          <a:solidFill>
            <a:schemeClr val="accent2"/>
          </a:solidFill>
          <a:ln w="12700" cap="flat" cmpd="sng" algn="ctr">
            <a:noFill/>
            <a:prstDash val="solid"/>
            <a:miter lim="800000"/>
          </a:ln>
          <a:effectLst>
            <a:outerShdw blurRad="127000" algn="ctr" rotWithShape="0">
              <a:srgbClr val="17358D">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25" name="矩形 24">
            <a:extLst>
              <a:ext uri="{FF2B5EF4-FFF2-40B4-BE49-F238E27FC236}">
                <a16:creationId xmlns:a16="http://schemas.microsoft.com/office/drawing/2014/main" id="{BDE61400-6888-48A4-AEA1-0ABFEE146ADD}"/>
              </a:ext>
            </a:extLst>
          </p:cNvPr>
          <p:cNvSpPr/>
          <p:nvPr/>
        </p:nvSpPr>
        <p:spPr>
          <a:xfrm>
            <a:off x="8140397" y="4115216"/>
            <a:ext cx="3246829" cy="1864243"/>
          </a:xfrm>
          <a:prstGeom prst="rect">
            <a:avLst/>
          </a:prstGeom>
          <a:solidFill>
            <a:sysClr val="window" lastClr="FFFFFF"/>
          </a:solidFill>
          <a:ln w="12700" cap="flat" cmpd="sng" algn="ctr">
            <a:noFill/>
            <a:prstDash val="solid"/>
            <a:miter lim="800000"/>
          </a:ln>
          <a:effectLst>
            <a:outerShdw blurRad="50800" dist="38100" dir="2700000" algn="tl" rotWithShape="0">
              <a:schemeClr val="accent1">
                <a:alpha val="25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26" name="矩形 25">
            <a:extLst>
              <a:ext uri="{FF2B5EF4-FFF2-40B4-BE49-F238E27FC236}">
                <a16:creationId xmlns:a16="http://schemas.microsoft.com/office/drawing/2014/main" id="{465C9506-05CB-475E-BA4A-BE692FD0D2D6}"/>
              </a:ext>
            </a:extLst>
          </p:cNvPr>
          <p:cNvSpPr/>
          <p:nvPr/>
        </p:nvSpPr>
        <p:spPr>
          <a:xfrm rot="10800000">
            <a:off x="8115436" y="4115214"/>
            <a:ext cx="59686" cy="1864243"/>
          </a:xfrm>
          <a:prstGeom prst="rect">
            <a:avLst/>
          </a:prstGeom>
          <a:solidFill>
            <a:schemeClr val="accent1"/>
          </a:solidFill>
          <a:ln w="12700" cap="flat" cmpd="sng" algn="ctr">
            <a:noFill/>
            <a:prstDash val="solid"/>
            <a:miter lim="800000"/>
          </a:ln>
          <a:effectLst>
            <a:outerShdw blurRad="127000" algn="ctr" rotWithShape="0">
              <a:srgbClr val="17358D">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45" name="图片占位符 44">
            <a:extLst>
              <a:ext uri="{FF2B5EF4-FFF2-40B4-BE49-F238E27FC236}">
                <a16:creationId xmlns:a16="http://schemas.microsoft.com/office/drawing/2014/main" id="{20464AC5-D2C4-4865-A19E-76A4FC419053}"/>
              </a:ext>
            </a:extLst>
          </p:cNvPr>
          <p:cNvSpPr>
            <a:spLocks noGrp="1"/>
          </p:cNvSpPr>
          <p:nvPr>
            <p:ph type="pic" sz="quarter" idx="10"/>
          </p:nvPr>
        </p:nvSpPr>
        <p:spPr>
          <a:xfrm>
            <a:off x="804774" y="1532617"/>
            <a:ext cx="1860166" cy="1866246"/>
          </a:xfrm>
          <a:custGeom>
            <a:avLst/>
            <a:gdLst>
              <a:gd name="connsiteX0" fmla="*/ 0 w 1860166"/>
              <a:gd name="connsiteY0" fmla="*/ 0 h 1866246"/>
              <a:gd name="connsiteX1" fmla="*/ 1860166 w 1860166"/>
              <a:gd name="connsiteY1" fmla="*/ 0 h 1866246"/>
              <a:gd name="connsiteX2" fmla="*/ 1860166 w 1860166"/>
              <a:gd name="connsiteY2" fmla="*/ 1866246 h 1866246"/>
              <a:gd name="connsiteX3" fmla="*/ 0 w 1860166"/>
              <a:gd name="connsiteY3" fmla="*/ 1866246 h 1866246"/>
            </a:gdLst>
            <a:ahLst/>
            <a:cxnLst>
              <a:cxn ang="0">
                <a:pos x="connsiteX0" y="connsiteY0"/>
              </a:cxn>
              <a:cxn ang="0">
                <a:pos x="connsiteX1" y="connsiteY1"/>
              </a:cxn>
              <a:cxn ang="0">
                <a:pos x="connsiteX2" y="connsiteY2"/>
              </a:cxn>
              <a:cxn ang="0">
                <a:pos x="connsiteX3" y="connsiteY3"/>
              </a:cxn>
            </a:cxnLst>
            <a:rect l="l" t="t" r="r" b="b"/>
            <a:pathLst>
              <a:path w="1860166" h="1866246">
                <a:moveTo>
                  <a:pt x="0" y="0"/>
                </a:moveTo>
                <a:lnTo>
                  <a:pt x="1860166" y="0"/>
                </a:lnTo>
                <a:lnTo>
                  <a:pt x="1860166" y="1866246"/>
                </a:lnTo>
                <a:lnTo>
                  <a:pt x="0" y="1866246"/>
                </a:lnTo>
                <a:close/>
              </a:path>
            </a:pathLst>
          </a:custGeom>
        </p:spPr>
        <p:txBody>
          <a:bodyPr wrap="square">
            <a:noAutofit/>
          </a:bodyPr>
          <a:lstStyle/>
          <a:p>
            <a:endParaRPr lang="zh-CN" altLang="en-US"/>
          </a:p>
        </p:txBody>
      </p:sp>
      <p:sp>
        <p:nvSpPr>
          <p:cNvPr id="46" name="图片占位符 45">
            <a:extLst>
              <a:ext uri="{FF2B5EF4-FFF2-40B4-BE49-F238E27FC236}">
                <a16:creationId xmlns:a16="http://schemas.microsoft.com/office/drawing/2014/main" id="{CFDD128E-E8C2-4815-BCE5-68AB81E92FBF}"/>
              </a:ext>
            </a:extLst>
          </p:cNvPr>
          <p:cNvSpPr>
            <a:spLocks noGrp="1"/>
          </p:cNvSpPr>
          <p:nvPr>
            <p:ph type="pic" sz="quarter" idx="11"/>
          </p:nvPr>
        </p:nvSpPr>
        <p:spPr>
          <a:xfrm>
            <a:off x="6257925" y="1532617"/>
            <a:ext cx="1860166" cy="1866246"/>
          </a:xfrm>
          <a:custGeom>
            <a:avLst/>
            <a:gdLst>
              <a:gd name="connsiteX0" fmla="*/ 0 w 1860166"/>
              <a:gd name="connsiteY0" fmla="*/ 0 h 1866246"/>
              <a:gd name="connsiteX1" fmla="*/ 1860166 w 1860166"/>
              <a:gd name="connsiteY1" fmla="*/ 0 h 1866246"/>
              <a:gd name="connsiteX2" fmla="*/ 1860166 w 1860166"/>
              <a:gd name="connsiteY2" fmla="*/ 1866246 h 1866246"/>
              <a:gd name="connsiteX3" fmla="*/ 0 w 1860166"/>
              <a:gd name="connsiteY3" fmla="*/ 1866246 h 1866246"/>
            </a:gdLst>
            <a:ahLst/>
            <a:cxnLst>
              <a:cxn ang="0">
                <a:pos x="connsiteX0" y="connsiteY0"/>
              </a:cxn>
              <a:cxn ang="0">
                <a:pos x="connsiteX1" y="connsiteY1"/>
              </a:cxn>
              <a:cxn ang="0">
                <a:pos x="connsiteX2" y="connsiteY2"/>
              </a:cxn>
              <a:cxn ang="0">
                <a:pos x="connsiteX3" y="connsiteY3"/>
              </a:cxn>
            </a:cxnLst>
            <a:rect l="l" t="t" r="r" b="b"/>
            <a:pathLst>
              <a:path w="1860166" h="1866246">
                <a:moveTo>
                  <a:pt x="0" y="0"/>
                </a:moveTo>
                <a:lnTo>
                  <a:pt x="1860166" y="0"/>
                </a:lnTo>
                <a:lnTo>
                  <a:pt x="1860166" y="1866246"/>
                </a:lnTo>
                <a:lnTo>
                  <a:pt x="0" y="1866246"/>
                </a:lnTo>
                <a:close/>
              </a:path>
            </a:pathLst>
          </a:custGeom>
        </p:spPr>
        <p:txBody>
          <a:bodyPr wrap="square">
            <a:noAutofit/>
          </a:bodyPr>
          <a:lstStyle/>
          <a:p>
            <a:endParaRPr lang="zh-CN" altLang="en-US"/>
          </a:p>
        </p:txBody>
      </p:sp>
      <p:sp>
        <p:nvSpPr>
          <p:cNvPr id="48" name="图片占位符 47">
            <a:extLst>
              <a:ext uri="{FF2B5EF4-FFF2-40B4-BE49-F238E27FC236}">
                <a16:creationId xmlns:a16="http://schemas.microsoft.com/office/drawing/2014/main" id="{FBF0A0B8-37C9-4F2C-A6CE-F1E07EABE826}"/>
              </a:ext>
            </a:extLst>
          </p:cNvPr>
          <p:cNvSpPr>
            <a:spLocks noGrp="1"/>
          </p:cNvSpPr>
          <p:nvPr>
            <p:ph type="pic" sz="quarter" idx="12"/>
          </p:nvPr>
        </p:nvSpPr>
        <p:spPr>
          <a:xfrm>
            <a:off x="6257925" y="4113213"/>
            <a:ext cx="1860166" cy="1866246"/>
          </a:xfrm>
          <a:custGeom>
            <a:avLst/>
            <a:gdLst>
              <a:gd name="connsiteX0" fmla="*/ 0 w 1860166"/>
              <a:gd name="connsiteY0" fmla="*/ 0 h 1866246"/>
              <a:gd name="connsiteX1" fmla="*/ 1860166 w 1860166"/>
              <a:gd name="connsiteY1" fmla="*/ 0 h 1866246"/>
              <a:gd name="connsiteX2" fmla="*/ 1860166 w 1860166"/>
              <a:gd name="connsiteY2" fmla="*/ 1866246 h 1866246"/>
              <a:gd name="connsiteX3" fmla="*/ 0 w 1860166"/>
              <a:gd name="connsiteY3" fmla="*/ 1866246 h 1866246"/>
            </a:gdLst>
            <a:ahLst/>
            <a:cxnLst>
              <a:cxn ang="0">
                <a:pos x="connsiteX0" y="connsiteY0"/>
              </a:cxn>
              <a:cxn ang="0">
                <a:pos x="connsiteX1" y="connsiteY1"/>
              </a:cxn>
              <a:cxn ang="0">
                <a:pos x="connsiteX2" y="connsiteY2"/>
              </a:cxn>
              <a:cxn ang="0">
                <a:pos x="connsiteX3" y="connsiteY3"/>
              </a:cxn>
            </a:cxnLst>
            <a:rect l="l" t="t" r="r" b="b"/>
            <a:pathLst>
              <a:path w="1860166" h="1866246">
                <a:moveTo>
                  <a:pt x="0" y="0"/>
                </a:moveTo>
                <a:lnTo>
                  <a:pt x="1860166" y="0"/>
                </a:lnTo>
                <a:lnTo>
                  <a:pt x="1860166" y="1866246"/>
                </a:lnTo>
                <a:lnTo>
                  <a:pt x="0" y="1866246"/>
                </a:lnTo>
                <a:close/>
              </a:path>
            </a:pathLst>
          </a:custGeom>
        </p:spPr>
        <p:txBody>
          <a:bodyPr wrap="square">
            <a:noAutofit/>
          </a:bodyPr>
          <a:lstStyle/>
          <a:p>
            <a:endParaRPr lang="zh-CN" altLang="en-US"/>
          </a:p>
        </p:txBody>
      </p:sp>
      <p:sp>
        <p:nvSpPr>
          <p:cNvPr id="47" name="图片占位符 46">
            <a:extLst>
              <a:ext uri="{FF2B5EF4-FFF2-40B4-BE49-F238E27FC236}">
                <a16:creationId xmlns:a16="http://schemas.microsoft.com/office/drawing/2014/main" id="{B5187085-3EBF-40C5-8162-B14A70DE304A}"/>
              </a:ext>
            </a:extLst>
          </p:cNvPr>
          <p:cNvSpPr>
            <a:spLocks noGrp="1"/>
          </p:cNvSpPr>
          <p:nvPr>
            <p:ph type="pic" sz="quarter" idx="13"/>
          </p:nvPr>
        </p:nvSpPr>
        <p:spPr>
          <a:xfrm>
            <a:off x="804774" y="4113213"/>
            <a:ext cx="1860166" cy="1866245"/>
          </a:xfrm>
          <a:custGeom>
            <a:avLst/>
            <a:gdLst>
              <a:gd name="connsiteX0" fmla="*/ 0 w 1860166"/>
              <a:gd name="connsiteY0" fmla="*/ 0 h 1866245"/>
              <a:gd name="connsiteX1" fmla="*/ 1860166 w 1860166"/>
              <a:gd name="connsiteY1" fmla="*/ 0 h 1866245"/>
              <a:gd name="connsiteX2" fmla="*/ 1860166 w 1860166"/>
              <a:gd name="connsiteY2" fmla="*/ 1866245 h 1866245"/>
              <a:gd name="connsiteX3" fmla="*/ 0 w 1860166"/>
              <a:gd name="connsiteY3" fmla="*/ 1866245 h 1866245"/>
            </a:gdLst>
            <a:ahLst/>
            <a:cxnLst>
              <a:cxn ang="0">
                <a:pos x="connsiteX0" y="connsiteY0"/>
              </a:cxn>
              <a:cxn ang="0">
                <a:pos x="connsiteX1" y="connsiteY1"/>
              </a:cxn>
              <a:cxn ang="0">
                <a:pos x="connsiteX2" y="connsiteY2"/>
              </a:cxn>
              <a:cxn ang="0">
                <a:pos x="connsiteX3" y="connsiteY3"/>
              </a:cxn>
            </a:cxnLst>
            <a:rect l="l" t="t" r="r" b="b"/>
            <a:pathLst>
              <a:path w="1860166" h="1866245">
                <a:moveTo>
                  <a:pt x="0" y="0"/>
                </a:moveTo>
                <a:lnTo>
                  <a:pt x="1860166" y="0"/>
                </a:lnTo>
                <a:lnTo>
                  <a:pt x="1860166" y="1866245"/>
                </a:lnTo>
                <a:lnTo>
                  <a:pt x="0" y="186624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8199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照片展示">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A7133E-8472-43CA-B569-43079A1DA0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7" name="矩形 6">
            <a:extLst>
              <a:ext uri="{FF2B5EF4-FFF2-40B4-BE49-F238E27FC236}">
                <a16:creationId xmlns:a16="http://schemas.microsoft.com/office/drawing/2014/main" id="{DE1D55BF-AB0E-4D9B-B0ED-215E25539729}"/>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24" name="图片占位符 23">
            <a:extLst>
              <a:ext uri="{FF2B5EF4-FFF2-40B4-BE49-F238E27FC236}">
                <a16:creationId xmlns:a16="http://schemas.microsoft.com/office/drawing/2014/main" id="{2AA47163-A335-4885-9DBD-1880ADB1249B}"/>
              </a:ext>
            </a:extLst>
          </p:cNvPr>
          <p:cNvSpPr>
            <a:spLocks noGrp="1"/>
          </p:cNvSpPr>
          <p:nvPr>
            <p:ph type="pic" sz="quarter" idx="12"/>
          </p:nvPr>
        </p:nvSpPr>
        <p:spPr>
          <a:xfrm rot="553870">
            <a:off x="7293666" y="4428796"/>
            <a:ext cx="3599222" cy="1891118"/>
          </a:xfrm>
          <a:custGeom>
            <a:avLst/>
            <a:gdLst>
              <a:gd name="connsiteX0" fmla="*/ 0 w 3599222"/>
              <a:gd name="connsiteY0" fmla="*/ 117291 h 1891118"/>
              <a:gd name="connsiteX1" fmla="*/ 3540458 w 3599222"/>
              <a:gd name="connsiteY1" fmla="*/ 0 h 1891118"/>
              <a:gd name="connsiteX2" fmla="*/ 3599222 w 3599222"/>
              <a:gd name="connsiteY2" fmla="*/ 1773827 h 1891118"/>
              <a:gd name="connsiteX3" fmla="*/ 58764 w 3599222"/>
              <a:gd name="connsiteY3" fmla="*/ 1891118 h 1891118"/>
            </a:gdLst>
            <a:ahLst/>
            <a:cxnLst>
              <a:cxn ang="0">
                <a:pos x="connsiteX0" y="connsiteY0"/>
              </a:cxn>
              <a:cxn ang="0">
                <a:pos x="connsiteX1" y="connsiteY1"/>
              </a:cxn>
              <a:cxn ang="0">
                <a:pos x="connsiteX2" y="connsiteY2"/>
              </a:cxn>
              <a:cxn ang="0">
                <a:pos x="connsiteX3" y="connsiteY3"/>
              </a:cxn>
            </a:cxnLst>
            <a:rect l="l" t="t" r="r" b="b"/>
            <a:pathLst>
              <a:path w="3599222" h="1891118">
                <a:moveTo>
                  <a:pt x="0" y="117291"/>
                </a:moveTo>
                <a:lnTo>
                  <a:pt x="3540458" y="0"/>
                </a:lnTo>
                <a:lnTo>
                  <a:pt x="3599222" y="1773827"/>
                </a:lnTo>
                <a:lnTo>
                  <a:pt x="58764" y="1891118"/>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DAB68A6E-9A4F-4240-8B48-CCE86EACE170}"/>
              </a:ext>
            </a:extLst>
          </p:cNvPr>
          <p:cNvSpPr>
            <a:spLocks noGrp="1"/>
          </p:cNvSpPr>
          <p:nvPr>
            <p:ph type="pic" sz="quarter" idx="10"/>
          </p:nvPr>
        </p:nvSpPr>
        <p:spPr>
          <a:xfrm rot="21116547">
            <a:off x="7280257" y="1358158"/>
            <a:ext cx="3784953" cy="1738960"/>
          </a:xfrm>
          <a:custGeom>
            <a:avLst/>
            <a:gdLst>
              <a:gd name="connsiteX0" fmla="*/ 3746590 w 3784953"/>
              <a:gd name="connsiteY0" fmla="*/ 0 h 1738960"/>
              <a:gd name="connsiteX1" fmla="*/ 3784953 w 3784953"/>
              <a:gd name="connsiteY1" fmla="*/ 1651954 h 1738960"/>
              <a:gd name="connsiteX2" fmla="*/ 38363 w 3784953"/>
              <a:gd name="connsiteY2" fmla="*/ 1738960 h 1738960"/>
              <a:gd name="connsiteX3" fmla="*/ 0 w 3784953"/>
              <a:gd name="connsiteY3" fmla="*/ 87005 h 1738960"/>
            </a:gdLst>
            <a:ahLst/>
            <a:cxnLst>
              <a:cxn ang="0">
                <a:pos x="connsiteX0" y="connsiteY0"/>
              </a:cxn>
              <a:cxn ang="0">
                <a:pos x="connsiteX1" y="connsiteY1"/>
              </a:cxn>
              <a:cxn ang="0">
                <a:pos x="connsiteX2" y="connsiteY2"/>
              </a:cxn>
              <a:cxn ang="0">
                <a:pos x="connsiteX3" y="connsiteY3"/>
              </a:cxn>
            </a:cxnLst>
            <a:rect l="l" t="t" r="r" b="b"/>
            <a:pathLst>
              <a:path w="3784953" h="1738960">
                <a:moveTo>
                  <a:pt x="3746590" y="0"/>
                </a:moveTo>
                <a:lnTo>
                  <a:pt x="3784953" y="1651954"/>
                </a:lnTo>
                <a:lnTo>
                  <a:pt x="38363" y="1738960"/>
                </a:lnTo>
                <a:lnTo>
                  <a:pt x="0" y="87005"/>
                </a:ln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376E18B6-8ACA-4CDC-8CA7-D1409F6E663E}"/>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形 8">
            <a:extLst>
              <a:ext uri="{FF2B5EF4-FFF2-40B4-BE49-F238E27FC236}">
                <a16:creationId xmlns:a16="http://schemas.microsoft.com/office/drawing/2014/main" id="{92C58A8B-9D20-49DD-802C-F58A299D1B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0" name="图形 9">
            <a:extLst>
              <a:ext uri="{FF2B5EF4-FFF2-40B4-BE49-F238E27FC236}">
                <a16:creationId xmlns:a16="http://schemas.microsoft.com/office/drawing/2014/main" id="{18B4E7DA-8272-4BA1-91C0-A833182862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22" name="图片占位符 21">
            <a:extLst>
              <a:ext uri="{FF2B5EF4-FFF2-40B4-BE49-F238E27FC236}">
                <a16:creationId xmlns:a16="http://schemas.microsoft.com/office/drawing/2014/main" id="{D503D665-0731-4827-A2E2-99BDDA126DFF}"/>
              </a:ext>
            </a:extLst>
          </p:cNvPr>
          <p:cNvSpPr>
            <a:spLocks noGrp="1"/>
          </p:cNvSpPr>
          <p:nvPr>
            <p:ph type="pic" sz="quarter" idx="11"/>
          </p:nvPr>
        </p:nvSpPr>
        <p:spPr>
          <a:xfrm rot="317460">
            <a:off x="6022361" y="2650163"/>
            <a:ext cx="4200347" cy="2208145"/>
          </a:xfrm>
          <a:custGeom>
            <a:avLst/>
            <a:gdLst>
              <a:gd name="connsiteX0" fmla="*/ 6364 w 4200347"/>
              <a:gd name="connsiteY0" fmla="*/ 0 h 2208145"/>
              <a:gd name="connsiteX1" fmla="*/ 4200347 w 4200347"/>
              <a:gd name="connsiteY1" fmla="*/ 12155 h 2208145"/>
              <a:gd name="connsiteX2" fmla="*/ 4193983 w 4200347"/>
              <a:gd name="connsiteY2" fmla="*/ 2208145 h 2208145"/>
              <a:gd name="connsiteX3" fmla="*/ 0 w 4200347"/>
              <a:gd name="connsiteY3" fmla="*/ 2195991 h 2208145"/>
            </a:gdLst>
            <a:ahLst/>
            <a:cxnLst>
              <a:cxn ang="0">
                <a:pos x="connsiteX0" y="connsiteY0"/>
              </a:cxn>
              <a:cxn ang="0">
                <a:pos x="connsiteX1" y="connsiteY1"/>
              </a:cxn>
              <a:cxn ang="0">
                <a:pos x="connsiteX2" y="connsiteY2"/>
              </a:cxn>
              <a:cxn ang="0">
                <a:pos x="connsiteX3" y="connsiteY3"/>
              </a:cxn>
            </a:cxnLst>
            <a:rect l="l" t="t" r="r" b="b"/>
            <a:pathLst>
              <a:path w="4200347" h="2208145">
                <a:moveTo>
                  <a:pt x="6364" y="0"/>
                </a:moveTo>
                <a:lnTo>
                  <a:pt x="4200347" y="12155"/>
                </a:lnTo>
                <a:lnTo>
                  <a:pt x="4193983" y="2208145"/>
                </a:lnTo>
                <a:lnTo>
                  <a:pt x="0" y="219599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743102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手机截图">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383D7E0-CA89-4CEA-B0F4-081A696F9C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12" name="矩形 11">
            <a:extLst>
              <a:ext uri="{FF2B5EF4-FFF2-40B4-BE49-F238E27FC236}">
                <a16:creationId xmlns:a16="http://schemas.microsoft.com/office/drawing/2014/main" id="{8BF9E9F4-C624-4BCC-896B-F7B492F3AA5C}"/>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cxnSp>
        <p:nvCxnSpPr>
          <p:cNvPr id="13" name="直接连接符 12">
            <a:extLst>
              <a:ext uri="{FF2B5EF4-FFF2-40B4-BE49-F238E27FC236}">
                <a16:creationId xmlns:a16="http://schemas.microsoft.com/office/drawing/2014/main" id="{BBA0E858-1817-4F1C-9495-DED70775404E}"/>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形 13">
            <a:extLst>
              <a:ext uri="{FF2B5EF4-FFF2-40B4-BE49-F238E27FC236}">
                <a16:creationId xmlns:a16="http://schemas.microsoft.com/office/drawing/2014/main" id="{24C34278-F94B-4BC8-A000-25F56D6DC9B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5" name="图形 14">
            <a:extLst>
              <a:ext uri="{FF2B5EF4-FFF2-40B4-BE49-F238E27FC236}">
                <a16:creationId xmlns:a16="http://schemas.microsoft.com/office/drawing/2014/main" id="{BB394988-3121-4E08-9ECC-6A8AE1FF5C2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pic>
        <p:nvPicPr>
          <p:cNvPr id="6" name="图片 5">
            <a:extLst>
              <a:ext uri="{FF2B5EF4-FFF2-40B4-BE49-F238E27FC236}">
                <a16:creationId xmlns:a16="http://schemas.microsoft.com/office/drawing/2014/main" id="{22096FBE-3BE2-4F1B-A196-36274081CB2B}"/>
              </a:ext>
            </a:extLst>
          </p:cNvPr>
          <p:cNvPicPr>
            <a:picLocks noChangeAspect="1"/>
          </p:cNvPicPr>
          <p:nvPr userDrawn="1"/>
        </p:nvPicPr>
        <p:blipFill>
          <a:blip r:embed="rId7"/>
          <a:stretch>
            <a:fillRect/>
          </a:stretch>
        </p:blipFill>
        <p:spPr>
          <a:xfrm>
            <a:off x="6701923" y="1177321"/>
            <a:ext cx="2755953" cy="5332169"/>
          </a:xfrm>
          <a:prstGeom prst="rect">
            <a:avLst/>
          </a:prstGeom>
        </p:spPr>
      </p:pic>
      <p:sp>
        <p:nvSpPr>
          <p:cNvPr id="10" name="图片占位符 9">
            <a:extLst>
              <a:ext uri="{FF2B5EF4-FFF2-40B4-BE49-F238E27FC236}">
                <a16:creationId xmlns:a16="http://schemas.microsoft.com/office/drawing/2014/main" id="{ABC2D3E8-E37E-4D87-82B9-FA333D876B66}"/>
              </a:ext>
            </a:extLst>
          </p:cNvPr>
          <p:cNvSpPr>
            <a:spLocks noGrp="1"/>
          </p:cNvSpPr>
          <p:nvPr>
            <p:ph type="pic" sz="quarter" idx="10"/>
          </p:nvPr>
        </p:nvSpPr>
        <p:spPr>
          <a:xfrm>
            <a:off x="6997701" y="1685472"/>
            <a:ext cx="2163232" cy="4321628"/>
          </a:xfrm>
          <a:custGeom>
            <a:avLst/>
            <a:gdLst>
              <a:gd name="connsiteX0" fmla="*/ 113937 w 2163232"/>
              <a:gd name="connsiteY0" fmla="*/ 0 h 4321628"/>
              <a:gd name="connsiteX1" fmla="*/ 2049295 w 2163232"/>
              <a:gd name="connsiteY1" fmla="*/ 0 h 4321628"/>
              <a:gd name="connsiteX2" fmla="*/ 2163232 w 2163232"/>
              <a:gd name="connsiteY2" fmla="*/ 113937 h 4321628"/>
              <a:gd name="connsiteX3" fmla="*/ 2163232 w 2163232"/>
              <a:gd name="connsiteY3" fmla="*/ 4207691 h 4321628"/>
              <a:gd name="connsiteX4" fmla="*/ 2049295 w 2163232"/>
              <a:gd name="connsiteY4" fmla="*/ 4321628 h 4321628"/>
              <a:gd name="connsiteX5" fmla="*/ 113937 w 2163232"/>
              <a:gd name="connsiteY5" fmla="*/ 4321628 h 4321628"/>
              <a:gd name="connsiteX6" fmla="*/ 0 w 2163232"/>
              <a:gd name="connsiteY6" fmla="*/ 4207691 h 4321628"/>
              <a:gd name="connsiteX7" fmla="*/ 0 w 2163232"/>
              <a:gd name="connsiteY7" fmla="*/ 113937 h 4321628"/>
              <a:gd name="connsiteX8" fmla="*/ 113937 w 2163232"/>
              <a:gd name="connsiteY8" fmla="*/ 0 h 432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3232" h="4321628">
                <a:moveTo>
                  <a:pt x="113937" y="0"/>
                </a:moveTo>
                <a:lnTo>
                  <a:pt x="2049295" y="0"/>
                </a:lnTo>
                <a:cubicBezTo>
                  <a:pt x="2112221" y="0"/>
                  <a:pt x="2163232" y="51011"/>
                  <a:pt x="2163232" y="113937"/>
                </a:cubicBezTo>
                <a:lnTo>
                  <a:pt x="2163232" y="4207691"/>
                </a:lnTo>
                <a:cubicBezTo>
                  <a:pt x="2163232" y="4270617"/>
                  <a:pt x="2112221" y="4321628"/>
                  <a:pt x="2049295" y="4321628"/>
                </a:cubicBezTo>
                <a:lnTo>
                  <a:pt x="113937" y="4321628"/>
                </a:lnTo>
                <a:cubicBezTo>
                  <a:pt x="51011" y="4321628"/>
                  <a:pt x="0" y="4270617"/>
                  <a:pt x="0" y="4207691"/>
                </a:cubicBezTo>
                <a:lnTo>
                  <a:pt x="0" y="113937"/>
                </a:lnTo>
                <a:cubicBezTo>
                  <a:pt x="0" y="51011"/>
                  <a:pt x="51011" y="0"/>
                  <a:pt x="11393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0563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4860B-416B-4C43-A40D-AF080E1CEC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9D2BDF-38AE-4BFE-A70B-907EAFFADB1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C2447F-1EE2-4DD7-B305-100412B8CF41}"/>
              </a:ext>
            </a:extLst>
          </p:cNvPr>
          <p:cNvSpPr>
            <a:spLocks noGrp="1"/>
          </p:cNvSpPr>
          <p:nvPr>
            <p:ph type="dt" sz="half" idx="10"/>
          </p:nvPr>
        </p:nvSpPr>
        <p:spPr/>
        <p:txBody>
          <a:bodyPr/>
          <a:lstStyle/>
          <a:p>
            <a:fld id="{35E86DBF-DDC3-4E4A-8986-01617D546D8F}"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E3713AE5-08E7-47B4-80AF-3620FA86B7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A3E6EA-E062-41AF-A583-45A1CF711805}"/>
              </a:ext>
            </a:extLst>
          </p:cNvPr>
          <p:cNvSpPr>
            <a:spLocks noGrp="1"/>
          </p:cNvSpPr>
          <p:nvPr>
            <p:ph type="sldNum" sz="quarter" idx="12"/>
          </p:nvPr>
        </p:nvSpPr>
        <p:spPr/>
        <p:txBody>
          <a:bodyPr/>
          <a:lstStyle/>
          <a:p>
            <a:fld id="{AF1C4745-DC1D-44C2-9EA8-5FD5DA1BEAF8}" type="slidenum">
              <a:rPr lang="zh-CN" altLang="en-US" smtClean="0"/>
              <a:t>‹#›</a:t>
            </a:fld>
            <a:endParaRPr lang="zh-CN" altLang="en-US"/>
          </a:p>
        </p:txBody>
      </p:sp>
    </p:spTree>
    <p:extLst>
      <p:ext uri="{BB962C8B-B14F-4D97-AF65-F5344CB8AC3E}">
        <p14:creationId xmlns:p14="http://schemas.microsoft.com/office/powerpoint/2010/main" val="194654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电脑截图">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3518EDF-11D7-4296-B6C8-42CC1CDCFD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7" name="矩形 6">
            <a:extLst>
              <a:ext uri="{FF2B5EF4-FFF2-40B4-BE49-F238E27FC236}">
                <a16:creationId xmlns:a16="http://schemas.microsoft.com/office/drawing/2014/main" id="{52601527-44CA-4595-8D44-A457B9DC1D05}"/>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14" name="等腰三角形 13">
            <a:extLst>
              <a:ext uri="{FF2B5EF4-FFF2-40B4-BE49-F238E27FC236}">
                <a16:creationId xmlns:a16="http://schemas.microsoft.com/office/drawing/2014/main" id="{D1F26A97-2BB9-464B-9193-1A2C8D8FFE14}"/>
              </a:ext>
            </a:extLst>
          </p:cNvPr>
          <p:cNvSpPr/>
          <p:nvPr userDrawn="1"/>
        </p:nvSpPr>
        <p:spPr>
          <a:xfrm>
            <a:off x="-8364" y="3060706"/>
            <a:ext cx="8072863" cy="3797194"/>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Picture 6">
            <a:extLst>
              <a:ext uri="{FF2B5EF4-FFF2-40B4-BE49-F238E27FC236}">
                <a16:creationId xmlns:a16="http://schemas.microsoft.com/office/drawing/2014/main" id="{BD0A1A3F-F4FC-4648-B1D8-900E4D43331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78" y="1927349"/>
            <a:ext cx="7124701" cy="3986089"/>
          </a:xfrm>
          <a:prstGeom prst="rect">
            <a:avLst/>
          </a:prstGeom>
        </p:spPr>
      </p:pic>
      <p:cxnSp>
        <p:nvCxnSpPr>
          <p:cNvPr id="8" name="直接连接符 7">
            <a:extLst>
              <a:ext uri="{FF2B5EF4-FFF2-40B4-BE49-F238E27FC236}">
                <a16:creationId xmlns:a16="http://schemas.microsoft.com/office/drawing/2014/main" id="{98A0AC4C-D245-4762-A4FA-D525E571DA47}"/>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形 8">
            <a:extLst>
              <a:ext uri="{FF2B5EF4-FFF2-40B4-BE49-F238E27FC236}">
                <a16:creationId xmlns:a16="http://schemas.microsoft.com/office/drawing/2014/main" id="{9B4D6302-4057-4C2A-91E2-D7F611A7DB0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31439"/>
            <a:ext cx="1224000" cy="1160139"/>
          </a:xfrm>
          <a:prstGeom prst="rect">
            <a:avLst/>
          </a:prstGeom>
        </p:spPr>
      </p:pic>
      <p:pic>
        <p:nvPicPr>
          <p:cNvPr id="10" name="图形 9">
            <a:extLst>
              <a:ext uri="{FF2B5EF4-FFF2-40B4-BE49-F238E27FC236}">
                <a16:creationId xmlns:a16="http://schemas.microsoft.com/office/drawing/2014/main" id="{DF41870D-DEA8-4492-955A-A49BBAB9E0D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49330" y="119378"/>
            <a:ext cx="648000" cy="648000"/>
          </a:xfrm>
          <a:prstGeom prst="rect">
            <a:avLst/>
          </a:prstGeom>
        </p:spPr>
      </p:pic>
      <p:sp>
        <p:nvSpPr>
          <p:cNvPr id="18" name="图片占位符 17">
            <a:extLst>
              <a:ext uri="{FF2B5EF4-FFF2-40B4-BE49-F238E27FC236}">
                <a16:creationId xmlns:a16="http://schemas.microsoft.com/office/drawing/2014/main" id="{67742A53-03CB-4FC1-B8E1-EFF3A5B7D47E}"/>
              </a:ext>
            </a:extLst>
          </p:cNvPr>
          <p:cNvSpPr>
            <a:spLocks noGrp="1"/>
          </p:cNvSpPr>
          <p:nvPr>
            <p:ph type="pic" sz="quarter" idx="10"/>
          </p:nvPr>
        </p:nvSpPr>
        <p:spPr>
          <a:xfrm>
            <a:off x="1252868" y="2075647"/>
            <a:ext cx="4494996" cy="2965234"/>
          </a:xfrm>
          <a:custGeom>
            <a:avLst/>
            <a:gdLst>
              <a:gd name="connsiteX0" fmla="*/ 0 w 4494996"/>
              <a:gd name="connsiteY0" fmla="*/ 0 h 2965234"/>
              <a:gd name="connsiteX1" fmla="*/ 4494996 w 4494996"/>
              <a:gd name="connsiteY1" fmla="*/ 0 h 2965234"/>
              <a:gd name="connsiteX2" fmla="*/ 4494996 w 4494996"/>
              <a:gd name="connsiteY2" fmla="*/ 2965234 h 2965234"/>
              <a:gd name="connsiteX3" fmla="*/ 0 w 4494996"/>
              <a:gd name="connsiteY3" fmla="*/ 2965234 h 2965234"/>
            </a:gdLst>
            <a:ahLst/>
            <a:cxnLst>
              <a:cxn ang="0">
                <a:pos x="connsiteX0" y="connsiteY0"/>
              </a:cxn>
              <a:cxn ang="0">
                <a:pos x="connsiteX1" y="connsiteY1"/>
              </a:cxn>
              <a:cxn ang="0">
                <a:pos x="connsiteX2" y="connsiteY2"/>
              </a:cxn>
              <a:cxn ang="0">
                <a:pos x="connsiteX3" y="connsiteY3"/>
              </a:cxn>
            </a:cxnLst>
            <a:rect l="l" t="t" r="r" b="b"/>
            <a:pathLst>
              <a:path w="4494996" h="2965234">
                <a:moveTo>
                  <a:pt x="0" y="0"/>
                </a:moveTo>
                <a:lnTo>
                  <a:pt x="4494996" y="0"/>
                </a:lnTo>
                <a:lnTo>
                  <a:pt x="4494996" y="2965234"/>
                </a:lnTo>
                <a:lnTo>
                  <a:pt x="0" y="296523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848063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横板荣誉展示">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FD56C06-3F23-4FD2-A181-1D8F66AD80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3" name="矩形 2">
            <a:extLst>
              <a:ext uri="{FF2B5EF4-FFF2-40B4-BE49-F238E27FC236}">
                <a16:creationId xmlns:a16="http://schemas.microsoft.com/office/drawing/2014/main" id="{7CD8780B-5DBC-4E41-8264-B8BAEF35832E}"/>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cxnSp>
        <p:nvCxnSpPr>
          <p:cNvPr id="4" name="直接连接符 3">
            <a:extLst>
              <a:ext uri="{FF2B5EF4-FFF2-40B4-BE49-F238E27FC236}">
                <a16:creationId xmlns:a16="http://schemas.microsoft.com/office/drawing/2014/main" id="{3BBD1E68-05CF-42C7-84B8-4BAC1C458903}"/>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3" name="组合 102">
            <a:extLst>
              <a:ext uri="{FF2B5EF4-FFF2-40B4-BE49-F238E27FC236}">
                <a16:creationId xmlns:a16="http://schemas.microsoft.com/office/drawing/2014/main" id="{2F252719-8AB3-470C-A12C-5085969ECEA5}"/>
              </a:ext>
            </a:extLst>
          </p:cNvPr>
          <p:cNvGrpSpPr/>
          <p:nvPr userDrawn="1"/>
        </p:nvGrpSpPr>
        <p:grpSpPr>
          <a:xfrm>
            <a:off x="0" y="4441720"/>
            <a:ext cx="12192000" cy="2018590"/>
            <a:chOff x="0" y="4441720"/>
            <a:chExt cx="12192000" cy="2018590"/>
          </a:xfrm>
        </p:grpSpPr>
        <p:sp>
          <p:nvSpPr>
            <p:cNvPr id="14" name="矩形 13">
              <a:extLst>
                <a:ext uri="{FF2B5EF4-FFF2-40B4-BE49-F238E27FC236}">
                  <a16:creationId xmlns:a16="http://schemas.microsoft.com/office/drawing/2014/main" id="{F707E0ED-6494-4FEE-AED7-4E224254AB9E}"/>
                </a:ext>
              </a:extLst>
            </p:cNvPr>
            <p:cNvSpPr/>
            <p:nvPr userDrawn="1"/>
          </p:nvSpPr>
          <p:spPr>
            <a:xfrm>
              <a:off x="0" y="4441720"/>
              <a:ext cx="12192000" cy="20185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5" name="组合 14">
              <a:extLst>
                <a:ext uri="{FF2B5EF4-FFF2-40B4-BE49-F238E27FC236}">
                  <a16:creationId xmlns:a16="http://schemas.microsoft.com/office/drawing/2014/main" id="{31D84F25-087A-4D6F-8208-11C0556009C6}"/>
                </a:ext>
              </a:extLst>
            </p:cNvPr>
            <p:cNvGrpSpPr/>
            <p:nvPr userDrawn="1"/>
          </p:nvGrpSpPr>
          <p:grpSpPr>
            <a:xfrm>
              <a:off x="278045" y="4568346"/>
              <a:ext cx="11885265" cy="153828"/>
              <a:chOff x="278045" y="4465314"/>
              <a:chExt cx="11885265" cy="155818"/>
            </a:xfrm>
          </p:grpSpPr>
          <p:sp>
            <p:nvSpPr>
              <p:cNvPr id="16" name="矩形 15">
                <a:extLst>
                  <a:ext uri="{FF2B5EF4-FFF2-40B4-BE49-F238E27FC236}">
                    <a16:creationId xmlns:a16="http://schemas.microsoft.com/office/drawing/2014/main" id="{0B288D95-AB21-4088-A0D8-3D5EE0C89552}"/>
                  </a:ext>
                </a:extLst>
              </p:cNvPr>
              <p:cNvSpPr/>
              <p:nvPr/>
            </p:nvSpPr>
            <p:spPr>
              <a:xfrm flipH="1">
                <a:off x="27804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48C4DA82-1209-4324-BD10-915DBF584BEA}"/>
                  </a:ext>
                </a:extLst>
              </p:cNvPr>
              <p:cNvSpPr/>
              <p:nvPr/>
            </p:nvSpPr>
            <p:spPr>
              <a:xfrm flipH="1">
                <a:off x="55829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EC69D67A-875E-4B6F-B0FF-ABA4A35765DB}"/>
                  </a:ext>
                </a:extLst>
              </p:cNvPr>
              <p:cNvSpPr/>
              <p:nvPr/>
            </p:nvSpPr>
            <p:spPr>
              <a:xfrm flipH="1">
                <a:off x="838551"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BA2F92F2-D3ED-4D8F-BF78-3E0B8F08E036}"/>
                  </a:ext>
                </a:extLst>
              </p:cNvPr>
              <p:cNvSpPr/>
              <p:nvPr/>
            </p:nvSpPr>
            <p:spPr>
              <a:xfrm flipH="1">
                <a:off x="1118804"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0DC688AE-452B-44D8-A0CB-5C080C8FC965}"/>
                  </a:ext>
                </a:extLst>
              </p:cNvPr>
              <p:cNvSpPr/>
              <p:nvPr/>
            </p:nvSpPr>
            <p:spPr>
              <a:xfrm flipH="1">
                <a:off x="1399057"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53E52754-CD4D-4DF3-97FA-4F9806EACEC8}"/>
                  </a:ext>
                </a:extLst>
              </p:cNvPr>
              <p:cNvSpPr/>
              <p:nvPr/>
            </p:nvSpPr>
            <p:spPr>
              <a:xfrm flipH="1">
                <a:off x="1679310"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2C9D5B4D-0677-47D6-987F-9CA349CF90B8}"/>
                  </a:ext>
                </a:extLst>
              </p:cNvPr>
              <p:cNvSpPr/>
              <p:nvPr/>
            </p:nvSpPr>
            <p:spPr>
              <a:xfrm flipH="1">
                <a:off x="1959563"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7408CAF1-A9B1-42C2-B521-C667DD16F121}"/>
                  </a:ext>
                </a:extLst>
              </p:cNvPr>
              <p:cNvSpPr/>
              <p:nvPr/>
            </p:nvSpPr>
            <p:spPr>
              <a:xfrm flipH="1">
                <a:off x="2239816"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F4FB7482-45DF-48A1-8730-BEAFF405FE41}"/>
                  </a:ext>
                </a:extLst>
              </p:cNvPr>
              <p:cNvSpPr/>
              <p:nvPr/>
            </p:nvSpPr>
            <p:spPr>
              <a:xfrm flipH="1">
                <a:off x="2520069"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5C1A264C-FFB4-4248-A0E9-5112ED4C0D92}"/>
                  </a:ext>
                </a:extLst>
              </p:cNvPr>
              <p:cNvSpPr/>
              <p:nvPr/>
            </p:nvSpPr>
            <p:spPr>
              <a:xfrm flipH="1">
                <a:off x="2800322"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959D620D-5CC4-4DCE-A386-C8996AC31A59}"/>
                  </a:ext>
                </a:extLst>
              </p:cNvPr>
              <p:cNvSpPr/>
              <p:nvPr/>
            </p:nvSpPr>
            <p:spPr>
              <a:xfrm flipH="1">
                <a:off x="308057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6E93867B-918A-4195-89CD-6524B9F26C21}"/>
                  </a:ext>
                </a:extLst>
              </p:cNvPr>
              <p:cNvSpPr/>
              <p:nvPr/>
            </p:nvSpPr>
            <p:spPr>
              <a:xfrm flipH="1">
                <a:off x="336082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矩形 27">
                <a:extLst>
                  <a:ext uri="{FF2B5EF4-FFF2-40B4-BE49-F238E27FC236}">
                    <a16:creationId xmlns:a16="http://schemas.microsoft.com/office/drawing/2014/main" id="{87C3B049-65D2-4ECA-A869-3F84D812E345}"/>
                  </a:ext>
                </a:extLst>
              </p:cNvPr>
              <p:cNvSpPr/>
              <p:nvPr/>
            </p:nvSpPr>
            <p:spPr>
              <a:xfrm flipH="1">
                <a:off x="3641081"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矩形 28">
                <a:extLst>
                  <a:ext uri="{FF2B5EF4-FFF2-40B4-BE49-F238E27FC236}">
                    <a16:creationId xmlns:a16="http://schemas.microsoft.com/office/drawing/2014/main" id="{AB2ADFB6-B8EA-4FAE-9E07-330E13D25B69}"/>
                  </a:ext>
                </a:extLst>
              </p:cNvPr>
              <p:cNvSpPr/>
              <p:nvPr/>
            </p:nvSpPr>
            <p:spPr>
              <a:xfrm flipH="1">
                <a:off x="3921334"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3412F327-BA7B-4CAA-870E-F3932C37792F}"/>
                  </a:ext>
                </a:extLst>
              </p:cNvPr>
              <p:cNvSpPr/>
              <p:nvPr/>
            </p:nvSpPr>
            <p:spPr>
              <a:xfrm flipH="1">
                <a:off x="4201587"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1" name="矩形 30">
                <a:extLst>
                  <a:ext uri="{FF2B5EF4-FFF2-40B4-BE49-F238E27FC236}">
                    <a16:creationId xmlns:a16="http://schemas.microsoft.com/office/drawing/2014/main" id="{24EE46AB-785B-419E-9960-442A9986CE41}"/>
                  </a:ext>
                </a:extLst>
              </p:cNvPr>
              <p:cNvSpPr/>
              <p:nvPr/>
            </p:nvSpPr>
            <p:spPr>
              <a:xfrm flipH="1">
                <a:off x="4481840"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 name="矩形 31">
                <a:extLst>
                  <a:ext uri="{FF2B5EF4-FFF2-40B4-BE49-F238E27FC236}">
                    <a16:creationId xmlns:a16="http://schemas.microsoft.com/office/drawing/2014/main" id="{BDE3154D-4E2C-4713-80DA-85B96DB1D1AE}"/>
                  </a:ext>
                </a:extLst>
              </p:cNvPr>
              <p:cNvSpPr/>
              <p:nvPr/>
            </p:nvSpPr>
            <p:spPr>
              <a:xfrm flipH="1">
                <a:off x="4762093"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67E7A556-1964-472B-91AC-2193E1A9FF9F}"/>
                  </a:ext>
                </a:extLst>
              </p:cNvPr>
              <p:cNvSpPr/>
              <p:nvPr/>
            </p:nvSpPr>
            <p:spPr>
              <a:xfrm flipH="1">
                <a:off x="5042346"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矩形 33">
                <a:extLst>
                  <a:ext uri="{FF2B5EF4-FFF2-40B4-BE49-F238E27FC236}">
                    <a16:creationId xmlns:a16="http://schemas.microsoft.com/office/drawing/2014/main" id="{C8A3244C-9874-44BD-BC91-2652C19D3CB4}"/>
                  </a:ext>
                </a:extLst>
              </p:cNvPr>
              <p:cNvSpPr/>
              <p:nvPr/>
            </p:nvSpPr>
            <p:spPr>
              <a:xfrm flipH="1">
                <a:off x="5322599"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矩形 34">
                <a:extLst>
                  <a:ext uri="{FF2B5EF4-FFF2-40B4-BE49-F238E27FC236}">
                    <a16:creationId xmlns:a16="http://schemas.microsoft.com/office/drawing/2014/main" id="{BFEB215D-FF15-475E-80C5-6F8CF779656D}"/>
                  </a:ext>
                </a:extLst>
              </p:cNvPr>
              <p:cNvSpPr/>
              <p:nvPr/>
            </p:nvSpPr>
            <p:spPr>
              <a:xfrm flipH="1">
                <a:off x="5602852"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矩形 35">
                <a:extLst>
                  <a:ext uri="{FF2B5EF4-FFF2-40B4-BE49-F238E27FC236}">
                    <a16:creationId xmlns:a16="http://schemas.microsoft.com/office/drawing/2014/main" id="{B71081F7-2EA2-4A08-8C9D-120F70FC7DB7}"/>
                  </a:ext>
                </a:extLst>
              </p:cNvPr>
              <p:cNvSpPr/>
              <p:nvPr/>
            </p:nvSpPr>
            <p:spPr>
              <a:xfrm flipH="1">
                <a:off x="588310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D09CE726-8615-46D9-8F69-C7CDC1060242}"/>
                  </a:ext>
                </a:extLst>
              </p:cNvPr>
              <p:cNvSpPr/>
              <p:nvPr/>
            </p:nvSpPr>
            <p:spPr>
              <a:xfrm flipH="1">
                <a:off x="616335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矩形 37">
                <a:extLst>
                  <a:ext uri="{FF2B5EF4-FFF2-40B4-BE49-F238E27FC236}">
                    <a16:creationId xmlns:a16="http://schemas.microsoft.com/office/drawing/2014/main" id="{288A2335-EDE2-477E-B919-F0AC28DCCC1D}"/>
                  </a:ext>
                </a:extLst>
              </p:cNvPr>
              <p:cNvSpPr/>
              <p:nvPr/>
            </p:nvSpPr>
            <p:spPr>
              <a:xfrm flipH="1">
                <a:off x="6443611"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矩形 38">
                <a:extLst>
                  <a:ext uri="{FF2B5EF4-FFF2-40B4-BE49-F238E27FC236}">
                    <a16:creationId xmlns:a16="http://schemas.microsoft.com/office/drawing/2014/main" id="{4843E12C-0DF1-4F05-86FD-7095B59AB2DF}"/>
                  </a:ext>
                </a:extLst>
              </p:cNvPr>
              <p:cNvSpPr/>
              <p:nvPr/>
            </p:nvSpPr>
            <p:spPr>
              <a:xfrm flipH="1">
                <a:off x="6723864"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矩形 39">
                <a:extLst>
                  <a:ext uri="{FF2B5EF4-FFF2-40B4-BE49-F238E27FC236}">
                    <a16:creationId xmlns:a16="http://schemas.microsoft.com/office/drawing/2014/main" id="{931AF9CB-6D71-44BA-B672-A7A185D24276}"/>
                  </a:ext>
                </a:extLst>
              </p:cNvPr>
              <p:cNvSpPr/>
              <p:nvPr/>
            </p:nvSpPr>
            <p:spPr>
              <a:xfrm flipH="1">
                <a:off x="7004117"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DB3AE7F9-FBB5-44E7-8961-38EE2422D610}"/>
                  </a:ext>
                </a:extLst>
              </p:cNvPr>
              <p:cNvSpPr/>
              <p:nvPr/>
            </p:nvSpPr>
            <p:spPr>
              <a:xfrm flipH="1">
                <a:off x="7284370"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矩形 41">
                <a:extLst>
                  <a:ext uri="{FF2B5EF4-FFF2-40B4-BE49-F238E27FC236}">
                    <a16:creationId xmlns:a16="http://schemas.microsoft.com/office/drawing/2014/main" id="{50A9AD98-94C5-4C73-A67A-09220671FB7D}"/>
                  </a:ext>
                </a:extLst>
              </p:cNvPr>
              <p:cNvSpPr/>
              <p:nvPr/>
            </p:nvSpPr>
            <p:spPr>
              <a:xfrm flipH="1">
                <a:off x="7564623"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矩形 42">
                <a:extLst>
                  <a:ext uri="{FF2B5EF4-FFF2-40B4-BE49-F238E27FC236}">
                    <a16:creationId xmlns:a16="http://schemas.microsoft.com/office/drawing/2014/main" id="{75FF3953-5F9A-4B67-8C9E-98AFB7AA8AFA}"/>
                  </a:ext>
                </a:extLst>
              </p:cNvPr>
              <p:cNvSpPr/>
              <p:nvPr/>
            </p:nvSpPr>
            <p:spPr>
              <a:xfrm flipH="1">
                <a:off x="7844876"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2B14D196-5FEF-4DF9-8176-0D29AA960B6E}"/>
                  </a:ext>
                </a:extLst>
              </p:cNvPr>
              <p:cNvSpPr/>
              <p:nvPr/>
            </p:nvSpPr>
            <p:spPr>
              <a:xfrm flipH="1">
                <a:off x="8125129"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矩形 44">
                <a:extLst>
                  <a:ext uri="{FF2B5EF4-FFF2-40B4-BE49-F238E27FC236}">
                    <a16:creationId xmlns:a16="http://schemas.microsoft.com/office/drawing/2014/main" id="{73F16907-9F06-415B-9894-0869569AC71B}"/>
                  </a:ext>
                </a:extLst>
              </p:cNvPr>
              <p:cNvSpPr/>
              <p:nvPr/>
            </p:nvSpPr>
            <p:spPr>
              <a:xfrm flipH="1">
                <a:off x="8405382"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矩形 45">
                <a:extLst>
                  <a:ext uri="{FF2B5EF4-FFF2-40B4-BE49-F238E27FC236}">
                    <a16:creationId xmlns:a16="http://schemas.microsoft.com/office/drawing/2014/main" id="{CAD83E4D-D2D2-4174-8682-127196ACAB7F}"/>
                  </a:ext>
                </a:extLst>
              </p:cNvPr>
              <p:cNvSpPr/>
              <p:nvPr/>
            </p:nvSpPr>
            <p:spPr>
              <a:xfrm flipH="1">
                <a:off x="868563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矩形 46">
                <a:extLst>
                  <a:ext uri="{FF2B5EF4-FFF2-40B4-BE49-F238E27FC236}">
                    <a16:creationId xmlns:a16="http://schemas.microsoft.com/office/drawing/2014/main" id="{92CB5DB6-F9D2-430D-930B-1FCC81FEABB3}"/>
                  </a:ext>
                </a:extLst>
              </p:cNvPr>
              <p:cNvSpPr/>
              <p:nvPr/>
            </p:nvSpPr>
            <p:spPr>
              <a:xfrm flipH="1">
                <a:off x="896588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矩形 47">
                <a:extLst>
                  <a:ext uri="{FF2B5EF4-FFF2-40B4-BE49-F238E27FC236}">
                    <a16:creationId xmlns:a16="http://schemas.microsoft.com/office/drawing/2014/main" id="{8B3CC1D1-7D11-49A6-8C48-5C77C9FDD03A}"/>
                  </a:ext>
                </a:extLst>
              </p:cNvPr>
              <p:cNvSpPr/>
              <p:nvPr/>
            </p:nvSpPr>
            <p:spPr>
              <a:xfrm flipH="1">
                <a:off x="9246141"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 name="矩形 48">
                <a:extLst>
                  <a:ext uri="{FF2B5EF4-FFF2-40B4-BE49-F238E27FC236}">
                    <a16:creationId xmlns:a16="http://schemas.microsoft.com/office/drawing/2014/main" id="{3B802228-003A-4157-888A-DD6397B8D163}"/>
                  </a:ext>
                </a:extLst>
              </p:cNvPr>
              <p:cNvSpPr/>
              <p:nvPr/>
            </p:nvSpPr>
            <p:spPr>
              <a:xfrm flipH="1">
                <a:off x="9526394"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矩形 49">
                <a:extLst>
                  <a:ext uri="{FF2B5EF4-FFF2-40B4-BE49-F238E27FC236}">
                    <a16:creationId xmlns:a16="http://schemas.microsoft.com/office/drawing/2014/main" id="{FD70EF79-73F9-4F66-9F91-8788D9C52C84}"/>
                  </a:ext>
                </a:extLst>
              </p:cNvPr>
              <p:cNvSpPr/>
              <p:nvPr/>
            </p:nvSpPr>
            <p:spPr>
              <a:xfrm flipH="1">
                <a:off x="9806647"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矩形 50">
                <a:extLst>
                  <a:ext uri="{FF2B5EF4-FFF2-40B4-BE49-F238E27FC236}">
                    <a16:creationId xmlns:a16="http://schemas.microsoft.com/office/drawing/2014/main" id="{3FD70ACE-DDE3-4AF2-83FE-7D0E7D072B69}"/>
                  </a:ext>
                </a:extLst>
              </p:cNvPr>
              <p:cNvSpPr/>
              <p:nvPr/>
            </p:nvSpPr>
            <p:spPr>
              <a:xfrm flipH="1">
                <a:off x="10086900"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0020B3D8-BE79-4BA3-86B0-D8BCDD94F521}"/>
                  </a:ext>
                </a:extLst>
              </p:cNvPr>
              <p:cNvSpPr/>
              <p:nvPr/>
            </p:nvSpPr>
            <p:spPr>
              <a:xfrm flipH="1">
                <a:off x="10367153"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3" name="矩形 52">
                <a:extLst>
                  <a:ext uri="{FF2B5EF4-FFF2-40B4-BE49-F238E27FC236}">
                    <a16:creationId xmlns:a16="http://schemas.microsoft.com/office/drawing/2014/main" id="{AD3F45CC-E651-4E33-8026-CF8A7F8B18F0}"/>
                  </a:ext>
                </a:extLst>
              </p:cNvPr>
              <p:cNvSpPr/>
              <p:nvPr/>
            </p:nvSpPr>
            <p:spPr>
              <a:xfrm flipH="1">
                <a:off x="10647406"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4" name="矩形 53">
                <a:extLst>
                  <a:ext uri="{FF2B5EF4-FFF2-40B4-BE49-F238E27FC236}">
                    <a16:creationId xmlns:a16="http://schemas.microsoft.com/office/drawing/2014/main" id="{19A6F850-099F-4943-A822-C86413C2466B}"/>
                  </a:ext>
                </a:extLst>
              </p:cNvPr>
              <p:cNvSpPr/>
              <p:nvPr/>
            </p:nvSpPr>
            <p:spPr>
              <a:xfrm flipH="1">
                <a:off x="10927659"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 name="矩形 54">
                <a:extLst>
                  <a:ext uri="{FF2B5EF4-FFF2-40B4-BE49-F238E27FC236}">
                    <a16:creationId xmlns:a16="http://schemas.microsoft.com/office/drawing/2014/main" id="{CF8EA284-94AA-46AC-9756-08198ECD2DFF}"/>
                  </a:ext>
                </a:extLst>
              </p:cNvPr>
              <p:cNvSpPr/>
              <p:nvPr/>
            </p:nvSpPr>
            <p:spPr>
              <a:xfrm flipH="1">
                <a:off x="11207912"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矩形 55">
                <a:extLst>
                  <a:ext uri="{FF2B5EF4-FFF2-40B4-BE49-F238E27FC236}">
                    <a16:creationId xmlns:a16="http://schemas.microsoft.com/office/drawing/2014/main" id="{7D106571-C1EF-4773-9220-8C8F81276F52}"/>
                  </a:ext>
                </a:extLst>
              </p:cNvPr>
              <p:cNvSpPr/>
              <p:nvPr/>
            </p:nvSpPr>
            <p:spPr>
              <a:xfrm flipH="1">
                <a:off x="1148816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矩形 56">
                <a:extLst>
                  <a:ext uri="{FF2B5EF4-FFF2-40B4-BE49-F238E27FC236}">
                    <a16:creationId xmlns:a16="http://schemas.microsoft.com/office/drawing/2014/main" id="{05D727D2-5015-468F-9B8E-71E75F05B94B}"/>
                  </a:ext>
                </a:extLst>
              </p:cNvPr>
              <p:cNvSpPr/>
              <p:nvPr/>
            </p:nvSpPr>
            <p:spPr>
              <a:xfrm flipH="1">
                <a:off x="1176841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矩形 57">
                <a:extLst>
                  <a:ext uri="{FF2B5EF4-FFF2-40B4-BE49-F238E27FC236}">
                    <a16:creationId xmlns:a16="http://schemas.microsoft.com/office/drawing/2014/main" id="{58426F90-2509-4046-ABC8-0F0804E8D749}"/>
                  </a:ext>
                </a:extLst>
              </p:cNvPr>
              <p:cNvSpPr/>
              <p:nvPr/>
            </p:nvSpPr>
            <p:spPr>
              <a:xfrm flipH="1">
                <a:off x="1204867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59" name="组合 58">
              <a:extLst>
                <a:ext uri="{FF2B5EF4-FFF2-40B4-BE49-F238E27FC236}">
                  <a16:creationId xmlns:a16="http://schemas.microsoft.com/office/drawing/2014/main" id="{478AB5C3-C25F-45A8-9FB4-D0FD9124FA2E}"/>
                </a:ext>
              </a:extLst>
            </p:cNvPr>
            <p:cNvGrpSpPr/>
            <p:nvPr userDrawn="1"/>
          </p:nvGrpSpPr>
          <p:grpSpPr>
            <a:xfrm>
              <a:off x="278045" y="6195449"/>
              <a:ext cx="11885265" cy="153828"/>
              <a:chOff x="278045" y="4465314"/>
              <a:chExt cx="11885265" cy="155818"/>
            </a:xfrm>
          </p:grpSpPr>
          <p:sp>
            <p:nvSpPr>
              <p:cNvPr id="60" name="矩形 59">
                <a:extLst>
                  <a:ext uri="{FF2B5EF4-FFF2-40B4-BE49-F238E27FC236}">
                    <a16:creationId xmlns:a16="http://schemas.microsoft.com/office/drawing/2014/main" id="{72EE4CC8-BFEB-4DBF-A542-76BBB2717538}"/>
                  </a:ext>
                </a:extLst>
              </p:cNvPr>
              <p:cNvSpPr/>
              <p:nvPr/>
            </p:nvSpPr>
            <p:spPr>
              <a:xfrm flipH="1">
                <a:off x="27804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矩形 60">
                <a:extLst>
                  <a:ext uri="{FF2B5EF4-FFF2-40B4-BE49-F238E27FC236}">
                    <a16:creationId xmlns:a16="http://schemas.microsoft.com/office/drawing/2014/main" id="{D54BD1F7-D09B-459A-8C49-7685E9FD9C41}"/>
                  </a:ext>
                </a:extLst>
              </p:cNvPr>
              <p:cNvSpPr/>
              <p:nvPr/>
            </p:nvSpPr>
            <p:spPr>
              <a:xfrm flipH="1">
                <a:off x="55829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2" name="矩形 61">
                <a:extLst>
                  <a:ext uri="{FF2B5EF4-FFF2-40B4-BE49-F238E27FC236}">
                    <a16:creationId xmlns:a16="http://schemas.microsoft.com/office/drawing/2014/main" id="{624D5F0D-5EFD-43F3-8013-72B1090854A8}"/>
                  </a:ext>
                </a:extLst>
              </p:cNvPr>
              <p:cNvSpPr/>
              <p:nvPr/>
            </p:nvSpPr>
            <p:spPr>
              <a:xfrm flipH="1">
                <a:off x="838551"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 name="矩形 62">
                <a:extLst>
                  <a:ext uri="{FF2B5EF4-FFF2-40B4-BE49-F238E27FC236}">
                    <a16:creationId xmlns:a16="http://schemas.microsoft.com/office/drawing/2014/main" id="{4EF179A6-9DAC-4FEC-AC7B-15CF894F8C56}"/>
                  </a:ext>
                </a:extLst>
              </p:cNvPr>
              <p:cNvSpPr/>
              <p:nvPr/>
            </p:nvSpPr>
            <p:spPr>
              <a:xfrm flipH="1">
                <a:off x="1118804"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 name="矩形 63">
                <a:extLst>
                  <a:ext uri="{FF2B5EF4-FFF2-40B4-BE49-F238E27FC236}">
                    <a16:creationId xmlns:a16="http://schemas.microsoft.com/office/drawing/2014/main" id="{4A646722-3948-497F-B2FE-F7C54BFF3884}"/>
                  </a:ext>
                </a:extLst>
              </p:cNvPr>
              <p:cNvSpPr/>
              <p:nvPr/>
            </p:nvSpPr>
            <p:spPr>
              <a:xfrm flipH="1">
                <a:off x="1399057"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5" name="矩形 64">
                <a:extLst>
                  <a:ext uri="{FF2B5EF4-FFF2-40B4-BE49-F238E27FC236}">
                    <a16:creationId xmlns:a16="http://schemas.microsoft.com/office/drawing/2014/main" id="{380989E5-32C9-4600-9B64-098BDB70D6B1}"/>
                  </a:ext>
                </a:extLst>
              </p:cNvPr>
              <p:cNvSpPr/>
              <p:nvPr/>
            </p:nvSpPr>
            <p:spPr>
              <a:xfrm flipH="1">
                <a:off x="1679310"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 name="矩形 65">
                <a:extLst>
                  <a:ext uri="{FF2B5EF4-FFF2-40B4-BE49-F238E27FC236}">
                    <a16:creationId xmlns:a16="http://schemas.microsoft.com/office/drawing/2014/main" id="{6F46EA30-D6EF-4B3E-9EBD-3AA5DC3A1B32}"/>
                  </a:ext>
                </a:extLst>
              </p:cNvPr>
              <p:cNvSpPr/>
              <p:nvPr/>
            </p:nvSpPr>
            <p:spPr>
              <a:xfrm flipH="1">
                <a:off x="1959563"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7" name="矩形 66">
                <a:extLst>
                  <a:ext uri="{FF2B5EF4-FFF2-40B4-BE49-F238E27FC236}">
                    <a16:creationId xmlns:a16="http://schemas.microsoft.com/office/drawing/2014/main" id="{2EFE89BE-98E4-401E-B957-28FF6DF991C9}"/>
                  </a:ext>
                </a:extLst>
              </p:cNvPr>
              <p:cNvSpPr/>
              <p:nvPr/>
            </p:nvSpPr>
            <p:spPr>
              <a:xfrm flipH="1">
                <a:off x="2239816"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 name="矩形 67">
                <a:extLst>
                  <a:ext uri="{FF2B5EF4-FFF2-40B4-BE49-F238E27FC236}">
                    <a16:creationId xmlns:a16="http://schemas.microsoft.com/office/drawing/2014/main" id="{4A226C3A-59C3-49FF-8236-86F76EB5B1E0}"/>
                  </a:ext>
                </a:extLst>
              </p:cNvPr>
              <p:cNvSpPr/>
              <p:nvPr/>
            </p:nvSpPr>
            <p:spPr>
              <a:xfrm flipH="1">
                <a:off x="2520069"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 name="矩形 68">
                <a:extLst>
                  <a:ext uri="{FF2B5EF4-FFF2-40B4-BE49-F238E27FC236}">
                    <a16:creationId xmlns:a16="http://schemas.microsoft.com/office/drawing/2014/main" id="{71CB0775-AA4B-4C6C-A739-A7391A299D53}"/>
                  </a:ext>
                </a:extLst>
              </p:cNvPr>
              <p:cNvSpPr/>
              <p:nvPr/>
            </p:nvSpPr>
            <p:spPr>
              <a:xfrm flipH="1">
                <a:off x="2800322"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矩形 69">
                <a:extLst>
                  <a:ext uri="{FF2B5EF4-FFF2-40B4-BE49-F238E27FC236}">
                    <a16:creationId xmlns:a16="http://schemas.microsoft.com/office/drawing/2014/main" id="{C6463C80-4DA2-4F45-BDFC-779D0FFEC728}"/>
                  </a:ext>
                </a:extLst>
              </p:cNvPr>
              <p:cNvSpPr/>
              <p:nvPr/>
            </p:nvSpPr>
            <p:spPr>
              <a:xfrm flipH="1">
                <a:off x="308057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1" name="矩形 70">
                <a:extLst>
                  <a:ext uri="{FF2B5EF4-FFF2-40B4-BE49-F238E27FC236}">
                    <a16:creationId xmlns:a16="http://schemas.microsoft.com/office/drawing/2014/main" id="{14B1BCE6-194A-4098-8090-9EF13D64D3D5}"/>
                  </a:ext>
                </a:extLst>
              </p:cNvPr>
              <p:cNvSpPr/>
              <p:nvPr/>
            </p:nvSpPr>
            <p:spPr>
              <a:xfrm flipH="1">
                <a:off x="336082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2" name="矩形 71">
                <a:extLst>
                  <a:ext uri="{FF2B5EF4-FFF2-40B4-BE49-F238E27FC236}">
                    <a16:creationId xmlns:a16="http://schemas.microsoft.com/office/drawing/2014/main" id="{9EFECE3B-291D-4553-A237-156BF3B74790}"/>
                  </a:ext>
                </a:extLst>
              </p:cNvPr>
              <p:cNvSpPr/>
              <p:nvPr/>
            </p:nvSpPr>
            <p:spPr>
              <a:xfrm flipH="1">
                <a:off x="3641081"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矩形 72">
                <a:extLst>
                  <a:ext uri="{FF2B5EF4-FFF2-40B4-BE49-F238E27FC236}">
                    <a16:creationId xmlns:a16="http://schemas.microsoft.com/office/drawing/2014/main" id="{96AA255C-2432-47DE-AA8A-133DDC177349}"/>
                  </a:ext>
                </a:extLst>
              </p:cNvPr>
              <p:cNvSpPr/>
              <p:nvPr/>
            </p:nvSpPr>
            <p:spPr>
              <a:xfrm flipH="1">
                <a:off x="3921334"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矩形 73">
                <a:extLst>
                  <a:ext uri="{FF2B5EF4-FFF2-40B4-BE49-F238E27FC236}">
                    <a16:creationId xmlns:a16="http://schemas.microsoft.com/office/drawing/2014/main" id="{F485B7DA-9B91-4125-9236-E283B4BFF93D}"/>
                  </a:ext>
                </a:extLst>
              </p:cNvPr>
              <p:cNvSpPr/>
              <p:nvPr/>
            </p:nvSpPr>
            <p:spPr>
              <a:xfrm flipH="1">
                <a:off x="4201587"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矩形 74">
                <a:extLst>
                  <a:ext uri="{FF2B5EF4-FFF2-40B4-BE49-F238E27FC236}">
                    <a16:creationId xmlns:a16="http://schemas.microsoft.com/office/drawing/2014/main" id="{D6821C10-BD89-46B1-ABC1-E35D19930BFE}"/>
                  </a:ext>
                </a:extLst>
              </p:cNvPr>
              <p:cNvSpPr/>
              <p:nvPr/>
            </p:nvSpPr>
            <p:spPr>
              <a:xfrm flipH="1">
                <a:off x="4481840"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6" name="矩形 75">
                <a:extLst>
                  <a:ext uri="{FF2B5EF4-FFF2-40B4-BE49-F238E27FC236}">
                    <a16:creationId xmlns:a16="http://schemas.microsoft.com/office/drawing/2014/main" id="{8F8F0B64-A6C7-4265-8510-2AEC1BB877BC}"/>
                  </a:ext>
                </a:extLst>
              </p:cNvPr>
              <p:cNvSpPr/>
              <p:nvPr/>
            </p:nvSpPr>
            <p:spPr>
              <a:xfrm flipH="1">
                <a:off x="4762093"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7" name="矩形 76">
                <a:extLst>
                  <a:ext uri="{FF2B5EF4-FFF2-40B4-BE49-F238E27FC236}">
                    <a16:creationId xmlns:a16="http://schemas.microsoft.com/office/drawing/2014/main" id="{5E42ECA3-9F57-46CA-9C92-032AB25B817A}"/>
                  </a:ext>
                </a:extLst>
              </p:cNvPr>
              <p:cNvSpPr/>
              <p:nvPr/>
            </p:nvSpPr>
            <p:spPr>
              <a:xfrm flipH="1">
                <a:off x="5042346"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矩形 77">
                <a:extLst>
                  <a:ext uri="{FF2B5EF4-FFF2-40B4-BE49-F238E27FC236}">
                    <a16:creationId xmlns:a16="http://schemas.microsoft.com/office/drawing/2014/main" id="{C6A1BBA5-2632-4C1D-A332-D0BB54B21AAF}"/>
                  </a:ext>
                </a:extLst>
              </p:cNvPr>
              <p:cNvSpPr/>
              <p:nvPr/>
            </p:nvSpPr>
            <p:spPr>
              <a:xfrm flipH="1">
                <a:off x="5322599"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9" name="矩形 78">
                <a:extLst>
                  <a:ext uri="{FF2B5EF4-FFF2-40B4-BE49-F238E27FC236}">
                    <a16:creationId xmlns:a16="http://schemas.microsoft.com/office/drawing/2014/main" id="{3C6C9397-CF64-44ED-8F5E-00DBE5CFFCDF}"/>
                  </a:ext>
                </a:extLst>
              </p:cNvPr>
              <p:cNvSpPr/>
              <p:nvPr/>
            </p:nvSpPr>
            <p:spPr>
              <a:xfrm flipH="1">
                <a:off x="5602852"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0" name="矩形 79">
                <a:extLst>
                  <a:ext uri="{FF2B5EF4-FFF2-40B4-BE49-F238E27FC236}">
                    <a16:creationId xmlns:a16="http://schemas.microsoft.com/office/drawing/2014/main" id="{83C8D4F0-C2C3-49DB-A8E8-D0431F1846C0}"/>
                  </a:ext>
                </a:extLst>
              </p:cNvPr>
              <p:cNvSpPr/>
              <p:nvPr/>
            </p:nvSpPr>
            <p:spPr>
              <a:xfrm flipH="1">
                <a:off x="588310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1" name="矩形 80">
                <a:extLst>
                  <a:ext uri="{FF2B5EF4-FFF2-40B4-BE49-F238E27FC236}">
                    <a16:creationId xmlns:a16="http://schemas.microsoft.com/office/drawing/2014/main" id="{32F09E65-268C-4085-B95D-C7B9BAB6591B}"/>
                  </a:ext>
                </a:extLst>
              </p:cNvPr>
              <p:cNvSpPr/>
              <p:nvPr/>
            </p:nvSpPr>
            <p:spPr>
              <a:xfrm flipH="1">
                <a:off x="616335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矩形 81">
                <a:extLst>
                  <a:ext uri="{FF2B5EF4-FFF2-40B4-BE49-F238E27FC236}">
                    <a16:creationId xmlns:a16="http://schemas.microsoft.com/office/drawing/2014/main" id="{7ADD1F34-549A-4232-AEF2-245DBFB8182C}"/>
                  </a:ext>
                </a:extLst>
              </p:cNvPr>
              <p:cNvSpPr/>
              <p:nvPr/>
            </p:nvSpPr>
            <p:spPr>
              <a:xfrm flipH="1">
                <a:off x="6443611"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3" name="矩形 82">
                <a:extLst>
                  <a:ext uri="{FF2B5EF4-FFF2-40B4-BE49-F238E27FC236}">
                    <a16:creationId xmlns:a16="http://schemas.microsoft.com/office/drawing/2014/main" id="{7C6D35CA-79BA-4F48-9F21-3D3EB4B42359}"/>
                  </a:ext>
                </a:extLst>
              </p:cNvPr>
              <p:cNvSpPr/>
              <p:nvPr/>
            </p:nvSpPr>
            <p:spPr>
              <a:xfrm flipH="1">
                <a:off x="6723864"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4" name="矩形 83">
                <a:extLst>
                  <a:ext uri="{FF2B5EF4-FFF2-40B4-BE49-F238E27FC236}">
                    <a16:creationId xmlns:a16="http://schemas.microsoft.com/office/drawing/2014/main" id="{B672E53B-690F-46E7-8C82-4D6B968CB63C}"/>
                  </a:ext>
                </a:extLst>
              </p:cNvPr>
              <p:cNvSpPr/>
              <p:nvPr/>
            </p:nvSpPr>
            <p:spPr>
              <a:xfrm flipH="1">
                <a:off x="7004117"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5" name="矩形 84">
                <a:extLst>
                  <a:ext uri="{FF2B5EF4-FFF2-40B4-BE49-F238E27FC236}">
                    <a16:creationId xmlns:a16="http://schemas.microsoft.com/office/drawing/2014/main" id="{F26A3EEB-12E8-44D8-8EF2-29BF58896141}"/>
                  </a:ext>
                </a:extLst>
              </p:cNvPr>
              <p:cNvSpPr/>
              <p:nvPr/>
            </p:nvSpPr>
            <p:spPr>
              <a:xfrm flipH="1">
                <a:off x="7284370"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6" name="矩形 85">
                <a:extLst>
                  <a:ext uri="{FF2B5EF4-FFF2-40B4-BE49-F238E27FC236}">
                    <a16:creationId xmlns:a16="http://schemas.microsoft.com/office/drawing/2014/main" id="{F64E6E1B-DD01-44A2-A555-352E2B5B0618}"/>
                  </a:ext>
                </a:extLst>
              </p:cNvPr>
              <p:cNvSpPr/>
              <p:nvPr/>
            </p:nvSpPr>
            <p:spPr>
              <a:xfrm flipH="1">
                <a:off x="7564623"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矩形 86">
                <a:extLst>
                  <a:ext uri="{FF2B5EF4-FFF2-40B4-BE49-F238E27FC236}">
                    <a16:creationId xmlns:a16="http://schemas.microsoft.com/office/drawing/2014/main" id="{9927F831-685C-4A66-B48B-7504E30FF8B0}"/>
                  </a:ext>
                </a:extLst>
              </p:cNvPr>
              <p:cNvSpPr/>
              <p:nvPr/>
            </p:nvSpPr>
            <p:spPr>
              <a:xfrm flipH="1">
                <a:off x="7844876"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8" name="矩形 87">
                <a:extLst>
                  <a:ext uri="{FF2B5EF4-FFF2-40B4-BE49-F238E27FC236}">
                    <a16:creationId xmlns:a16="http://schemas.microsoft.com/office/drawing/2014/main" id="{22CE4F66-ACF6-47F4-A176-CA9DF70A53AF}"/>
                  </a:ext>
                </a:extLst>
              </p:cNvPr>
              <p:cNvSpPr/>
              <p:nvPr/>
            </p:nvSpPr>
            <p:spPr>
              <a:xfrm flipH="1">
                <a:off x="8125129"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9" name="矩形 88">
                <a:extLst>
                  <a:ext uri="{FF2B5EF4-FFF2-40B4-BE49-F238E27FC236}">
                    <a16:creationId xmlns:a16="http://schemas.microsoft.com/office/drawing/2014/main" id="{2F878BFC-386E-4BE0-8324-328FA241386B}"/>
                  </a:ext>
                </a:extLst>
              </p:cNvPr>
              <p:cNvSpPr/>
              <p:nvPr/>
            </p:nvSpPr>
            <p:spPr>
              <a:xfrm flipH="1">
                <a:off x="8405382"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0" name="矩形 89">
                <a:extLst>
                  <a:ext uri="{FF2B5EF4-FFF2-40B4-BE49-F238E27FC236}">
                    <a16:creationId xmlns:a16="http://schemas.microsoft.com/office/drawing/2014/main" id="{9954EC40-9D37-4E10-82E8-C6992123F8D6}"/>
                  </a:ext>
                </a:extLst>
              </p:cNvPr>
              <p:cNvSpPr/>
              <p:nvPr/>
            </p:nvSpPr>
            <p:spPr>
              <a:xfrm flipH="1">
                <a:off x="868563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1" name="矩形 90">
                <a:extLst>
                  <a:ext uri="{FF2B5EF4-FFF2-40B4-BE49-F238E27FC236}">
                    <a16:creationId xmlns:a16="http://schemas.microsoft.com/office/drawing/2014/main" id="{263AE268-1165-410F-B49B-042121E11711}"/>
                  </a:ext>
                </a:extLst>
              </p:cNvPr>
              <p:cNvSpPr/>
              <p:nvPr/>
            </p:nvSpPr>
            <p:spPr>
              <a:xfrm flipH="1">
                <a:off x="896588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2" name="矩形 91">
                <a:extLst>
                  <a:ext uri="{FF2B5EF4-FFF2-40B4-BE49-F238E27FC236}">
                    <a16:creationId xmlns:a16="http://schemas.microsoft.com/office/drawing/2014/main" id="{CA429983-AC8D-4024-A613-A9EF3DB5578B}"/>
                  </a:ext>
                </a:extLst>
              </p:cNvPr>
              <p:cNvSpPr/>
              <p:nvPr/>
            </p:nvSpPr>
            <p:spPr>
              <a:xfrm flipH="1">
                <a:off x="9246141"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3" name="矩形 92">
                <a:extLst>
                  <a:ext uri="{FF2B5EF4-FFF2-40B4-BE49-F238E27FC236}">
                    <a16:creationId xmlns:a16="http://schemas.microsoft.com/office/drawing/2014/main" id="{41737DEC-DDEE-49D0-9A5C-291B5EBCDD12}"/>
                  </a:ext>
                </a:extLst>
              </p:cNvPr>
              <p:cNvSpPr/>
              <p:nvPr/>
            </p:nvSpPr>
            <p:spPr>
              <a:xfrm flipH="1">
                <a:off x="9526394"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4" name="矩形 93">
                <a:extLst>
                  <a:ext uri="{FF2B5EF4-FFF2-40B4-BE49-F238E27FC236}">
                    <a16:creationId xmlns:a16="http://schemas.microsoft.com/office/drawing/2014/main" id="{76C60D12-C234-4AE8-A15E-E6A24A41DE1E}"/>
                  </a:ext>
                </a:extLst>
              </p:cNvPr>
              <p:cNvSpPr/>
              <p:nvPr/>
            </p:nvSpPr>
            <p:spPr>
              <a:xfrm flipH="1">
                <a:off x="9806647"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5" name="矩形 94">
                <a:extLst>
                  <a:ext uri="{FF2B5EF4-FFF2-40B4-BE49-F238E27FC236}">
                    <a16:creationId xmlns:a16="http://schemas.microsoft.com/office/drawing/2014/main" id="{9489AF13-24BF-47E2-B540-20EAABD6C481}"/>
                  </a:ext>
                </a:extLst>
              </p:cNvPr>
              <p:cNvSpPr/>
              <p:nvPr/>
            </p:nvSpPr>
            <p:spPr>
              <a:xfrm flipH="1">
                <a:off x="10086900"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6" name="矩形 95">
                <a:extLst>
                  <a:ext uri="{FF2B5EF4-FFF2-40B4-BE49-F238E27FC236}">
                    <a16:creationId xmlns:a16="http://schemas.microsoft.com/office/drawing/2014/main" id="{C2BAB1E1-3CF7-4F69-92A8-A25D569E2D8A}"/>
                  </a:ext>
                </a:extLst>
              </p:cNvPr>
              <p:cNvSpPr/>
              <p:nvPr/>
            </p:nvSpPr>
            <p:spPr>
              <a:xfrm flipH="1">
                <a:off x="10367153"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7" name="矩形 96">
                <a:extLst>
                  <a:ext uri="{FF2B5EF4-FFF2-40B4-BE49-F238E27FC236}">
                    <a16:creationId xmlns:a16="http://schemas.microsoft.com/office/drawing/2014/main" id="{CB63B23C-B773-447F-9781-E1A89E2008AC}"/>
                  </a:ext>
                </a:extLst>
              </p:cNvPr>
              <p:cNvSpPr/>
              <p:nvPr/>
            </p:nvSpPr>
            <p:spPr>
              <a:xfrm flipH="1">
                <a:off x="10647406"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8" name="矩形 97">
                <a:extLst>
                  <a:ext uri="{FF2B5EF4-FFF2-40B4-BE49-F238E27FC236}">
                    <a16:creationId xmlns:a16="http://schemas.microsoft.com/office/drawing/2014/main" id="{E594E618-964E-401A-9EAA-0F80026CBC0A}"/>
                  </a:ext>
                </a:extLst>
              </p:cNvPr>
              <p:cNvSpPr/>
              <p:nvPr/>
            </p:nvSpPr>
            <p:spPr>
              <a:xfrm flipH="1">
                <a:off x="10927659"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9" name="矩形 98">
                <a:extLst>
                  <a:ext uri="{FF2B5EF4-FFF2-40B4-BE49-F238E27FC236}">
                    <a16:creationId xmlns:a16="http://schemas.microsoft.com/office/drawing/2014/main" id="{65C15F51-2502-4C5B-895E-2786001F6F04}"/>
                  </a:ext>
                </a:extLst>
              </p:cNvPr>
              <p:cNvSpPr/>
              <p:nvPr/>
            </p:nvSpPr>
            <p:spPr>
              <a:xfrm flipH="1">
                <a:off x="11207912"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0" name="矩形 99">
                <a:extLst>
                  <a:ext uri="{FF2B5EF4-FFF2-40B4-BE49-F238E27FC236}">
                    <a16:creationId xmlns:a16="http://schemas.microsoft.com/office/drawing/2014/main" id="{F66F768D-138C-4940-9DF1-A04D4860C48B}"/>
                  </a:ext>
                </a:extLst>
              </p:cNvPr>
              <p:cNvSpPr/>
              <p:nvPr/>
            </p:nvSpPr>
            <p:spPr>
              <a:xfrm flipH="1">
                <a:off x="1148816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矩形 100">
                <a:extLst>
                  <a:ext uri="{FF2B5EF4-FFF2-40B4-BE49-F238E27FC236}">
                    <a16:creationId xmlns:a16="http://schemas.microsoft.com/office/drawing/2014/main" id="{7AECA727-1C6E-428D-9797-43394AC5727C}"/>
                  </a:ext>
                </a:extLst>
              </p:cNvPr>
              <p:cNvSpPr/>
              <p:nvPr/>
            </p:nvSpPr>
            <p:spPr>
              <a:xfrm flipH="1">
                <a:off x="11768418"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矩形 101">
                <a:extLst>
                  <a:ext uri="{FF2B5EF4-FFF2-40B4-BE49-F238E27FC236}">
                    <a16:creationId xmlns:a16="http://schemas.microsoft.com/office/drawing/2014/main" id="{A2B2F517-B51F-473F-A041-8E7DF1457FC0}"/>
                  </a:ext>
                </a:extLst>
              </p:cNvPr>
              <p:cNvSpPr/>
              <p:nvPr/>
            </p:nvSpPr>
            <p:spPr>
              <a:xfrm flipH="1">
                <a:off x="12048675" y="4465314"/>
                <a:ext cx="114635" cy="15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pic>
        <p:nvPicPr>
          <p:cNvPr id="5" name="图形 4">
            <a:extLst>
              <a:ext uri="{FF2B5EF4-FFF2-40B4-BE49-F238E27FC236}">
                <a16:creationId xmlns:a16="http://schemas.microsoft.com/office/drawing/2014/main" id="{327DBBA6-298D-42F6-83F9-BB6A77A5408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6" name="图形 5">
            <a:extLst>
              <a:ext uri="{FF2B5EF4-FFF2-40B4-BE49-F238E27FC236}">
                <a16:creationId xmlns:a16="http://schemas.microsoft.com/office/drawing/2014/main" id="{D590F8FE-4942-4D59-BB8C-52D89F5C5F8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106" name="图片占位符 105">
            <a:extLst>
              <a:ext uri="{FF2B5EF4-FFF2-40B4-BE49-F238E27FC236}">
                <a16:creationId xmlns:a16="http://schemas.microsoft.com/office/drawing/2014/main" id="{ADF91AE4-5B56-48A5-9C19-4950048A6FE5}"/>
              </a:ext>
            </a:extLst>
          </p:cNvPr>
          <p:cNvSpPr>
            <a:spLocks noGrp="1"/>
          </p:cNvSpPr>
          <p:nvPr>
            <p:ph type="pic" sz="quarter" idx="10"/>
          </p:nvPr>
        </p:nvSpPr>
        <p:spPr>
          <a:xfrm>
            <a:off x="291867" y="4846965"/>
            <a:ext cx="1835717" cy="1235688"/>
          </a:xfrm>
          <a:custGeom>
            <a:avLst/>
            <a:gdLst>
              <a:gd name="connsiteX0" fmla="*/ 0 w 1835717"/>
              <a:gd name="connsiteY0" fmla="*/ 0 h 1235688"/>
              <a:gd name="connsiteX1" fmla="*/ 1835717 w 1835717"/>
              <a:gd name="connsiteY1" fmla="*/ 0 h 1235688"/>
              <a:gd name="connsiteX2" fmla="*/ 1835717 w 1835717"/>
              <a:gd name="connsiteY2" fmla="*/ 1235688 h 1235688"/>
              <a:gd name="connsiteX3" fmla="*/ 0 w 1835717"/>
              <a:gd name="connsiteY3" fmla="*/ 1235688 h 1235688"/>
            </a:gdLst>
            <a:ahLst/>
            <a:cxnLst>
              <a:cxn ang="0">
                <a:pos x="connsiteX0" y="connsiteY0"/>
              </a:cxn>
              <a:cxn ang="0">
                <a:pos x="connsiteX1" y="connsiteY1"/>
              </a:cxn>
              <a:cxn ang="0">
                <a:pos x="connsiteX2" y="connsiteY2"/>
              </a:cxn>
              <a:cxn ang="0">
                <a:pos x="connsiteX3" y="connsiteY3"/>
              </a:cxn>
            </a:cxnLst>
            <a:rect l="l" t="t" r="r" b="b"/>
            <a:pathLst>
              <a:path w="1835717" h="1235688">
                <a:moveTo>
                  <a:pt x="0" y="0"/>
                </a:moveTo>
                <a:lnTo>
                  <a:pt x="1835717" y="0"/>
                </a:lnTo>
                <a:lnTo>
                  <a:pt x="1835717" y="1235688"/>
                </a:lnTo>
                <a:lnTo>
                  <a:pt x="0" y="1235688"/>
                </a:lnTo>
                <a:close/>
              </a:path>
            </a:pathLst>
          </a:custGeom>
        </p:spPr>
        <p:txBody>
          <a:bodyPr wrap="square">
            <a:noAutofit/>
          </a:bodyPr>
          <a:lstStyle/>
          <a:p>
            <a:endParaRPr lang="zh-CN" altLang="en-US"/>
          </a:p>
        </p:txBody>
      </p:sp>
      <p:sp>
        <p:nvSpPr>
          <p:cNvPr id="204" name="图片占位符 203">
            <a:extLst>
              <a:ext uri="{FF2B5EF4-FFF2-40B4-BE49-F238E27FC236}">
                <a16:creationId xmlns:a16="http://schemas.microsoft.com/office/drawing/2014/main" id="{300C05D9-40A8-40CE-8F6E-F6168B3EFD8B}"/>
              </a:ext>
            </a:extLst>
          </p:cNvPr>
          <p:cNvSpPr>
            <a:spLocks noGrp="1"/>
          </p:cNvSpPr>
          <p:nvPr>
            <p:ph type="pic" sz="quarter" idx="11"/>
          </p:nvPr>
        </p:nvSpPr>
        <p:spPr>
          <a:xfrm>
            <a:off x="2246378" y="4848800"/>
            <a:ext cx="1835717" cy="1235688"/>
          </a:xfrm>
          <a:custGeom>
            <a:avLst/>
            <a:gdLst>
              <a:gd name="connsiteX0" fmla="*/ 0 w 1835717"/>
              <a:gd name="connsiteY0" fmla="*/ 0 h 1235688"/>
              <a:gd name="connsiteX1" fmla="*/ 1835717 w 1835717"/>
              <a:gd name="connsiteY1" fmla="*/ 0 h 1235688"/>
              <a:gd name="connsiteX2" fmla="*/ 1835717 w 1835717"/>
              <a:gd name="connsiteY2" fmla="*/ 1235688 h 1235688"/>
              <a:gd name="connsiteX3" fmla="*/ 0 w 1835717"/>
              <a:gd name="connsiteY3" fmla="*/ 1235688 h 1235688"/>
            </a:gdLst>
            <a:ahLst/>
            <a:cxnLst>
              <a:cxn ang="0">
                <a:pos x="connsiteX0" y="connsiteY0"/>
              </a:cxn>
              <a:cxn ang="0">
                <a:pos x="connsiteX1" y="connsiteY1"/>
              </a:cxn>
              <a:cxn ang="0">
                <a:pos x="connsiteX2" y="connsiteY2"/>
              </a:cxn>
              <a:cxn ang="0">
                <a:pos x="connsiteX3" y="connsiteY3"/>
              </a:cxn>
            </a:cxnLst>
            <a:rect l="l" t="t" r="r" b="b"/>
            <a:pathLst>
              <a:path w="1835717" h="1235688">
                <a:moveTo>
                  <a:pt x="0" y="0"/>
                </a:moveTo>
                <a:lnTo>
                  <a:pt x="1835717" y="0"/>
                </a:lnTo>
                <a:lnTo>
                  <a:pt x="1835717" y="1235688"/>
                </a:lnTo>
                <a:lnTo>
                  <a:pt x="0" y="1235688"/>
                </a:lnTo>
                <a:close/>
              </a:path>
            </a:pathLst>
          </a:custGeom>
        </p:spPr>
        <p:txBody>
          <a:bodyPr wrap="square">
            <a:noAutofit/>
          </a:bodyPr>
          <a:lstStyle/>
          <a:p>
            <a:endParaRPr lang="zh-CN" altLang="en-US"/>
          </a:p>
        </p:txBody>
      </p:sp>
      <p:sp>
        <p:nvSpPr>
          <p:cNvPr id="205" name="图片占位符 204">
            <a:extLst>
              <a:ext uri="{FF2B5EF4-FFF2-40B4-BE49-F238E27FC236}">
                <a16:creationId xmlns:a16="http://schemas.microsoft.com/office/drawing/2014/main" id="{F6FD4461-F111-4EC8-82C0-DFCEE10F4170}"/>
              </a:ext>
            </a:extLst>
          </p:cNvPr>
          <p:cNvSpPr>
            <a:spLocks noGrp="1"/>
          </p:cNvSpPr>
          <p:nvPr>
            <p:ph type="pic" sz="quarter" idx="12"/>
          </p:nvPr>
        </p:nvSpPr>
        <p:spPr>
          <a:xfrm>
            <a:off x="4200888" y="4850635"/>
            <a:ext cx="1835717" cy="1235688"/>
          </a:xfrm>
          <a:custGeom>
            <a:avLst/>
            <a:gdLst>
              <a:gd name="connsiteX0" fmla="*/ 0 w 1835717"/>
              <a:gd name="connsiteY0" fmla="*/ 0 h 1235688"/>
              <a:gd name="connsiteX1" fmla="*/ 1835717 w 1835717"/>
              <a:gd name="connsiteY1" fmla="*/ 0 h 1235688"/>
              <a:gd name="connsiteX2" fmla="*/ 1835717 w 1835717"/>
              <a:gd name="connsiteY2" fmla="*/ 1235688 h 1235688"/>
              <a:gd name="connsiteX3" fmla="*/ 0 w 1835717"/>
              <a:gd name="connsiteY3" fmla="*/ 1235688 h 1235688"/>
            </a:gdLst>
            <a:ahLst/>
            <a:cxnLst>
              <a:cxn ang="0">
                <a:pos x="connsiteX0" y="connsiteY0"/>
              </a:cxn>
              <a:cxn ang="0">
                <a:pos x="connsiteX1" y="connsiteY1"/>
              </a:cxn>
              <a:cxn ang="0">
                <a:pos x="connsiteX2" y="connsiteY2"/>
              </a:cxn>
              <a:cxn ang="0">
                <a:pos x="connsiteX3" y="connsiteY3"/>
              </a:cxn>
            </a:cxnLst>
            <a:rect l="l" t="t" r="r" b="b"/>
            <a:pathLst>
              <a:path w="1835717" h="1235688">
                <a:moveTo>
                  <a:pt x="0" y="0"/>
                </a:moveTo>
                <a:lnTo>
                  <a:pt x="1835717" y="0"/>
                </a:lnTo>
                <a:lnTo>
                  <a:pt x="1835717" y="1235688"/>
                </a:lnTo>
                <a:lnTo>
                  <a:pt x="0" y="1235688"/>
                </a:lnTo>
                <a:close/>
              </a:path>
            </a:pathLst>
          </a:custGeom>
        </p:spPr>
        <p:txBody>
          <a:bodyPr wrap="square">
            <a:noAutofit/>
          </a:bodyPr>
          <a:lstStyle/>
          <a:p>
            <a:endParaRPr lang="zh-CN" altLang="en-US" dirty="0"/>
          </a:p>
        </p:txBody>
      </p:sp>
      <p:sp>
        <p:nvSpPr>
          <p:cNvPr id="206" name="图片占位符 205">
            <a:extLst>
              <a:ext uri="{FF2B5EF4-FFF2-40B4-BE49-F238E27FC236}">
                <a16:creationId xmlns:a16="http://schemas.microsoft.com/office/drawing/2014/main" id="{D9114B62-9E92-41FF-B990-64ADA4FC243D}"/>
              </a:ext>
            </a:extLst>
          </p:cNvPr>
          <p:cNvSpPr>
            <a:spLocks noGrp="1"/>
          </p:cNvSpPr>
          <p:nvPr>
            <p:ph type="pic" sz="quarter" idx="13"/>
          </p:nvPr>
        </p:nvSpPr>
        <p:spPr>
          <a:xfrm>
            <a:off x="6155398" y="4852470"/>
            <a:ext cx="1835717" cy="1235688"/>
          </a:xfrm>
          <a:custGeom>
            <a:avLst/>
            <a:gdLst>
              <a:gd name="connsiteX0" fmla="*/ 0 w 1835717"/>
              <a:gd name="connsiteY0" fmla="*/ 0 h 1235688"/>
              <a:gd name="connsiteX1" fmla="*/ 1835717 w 1835717"/>
              <a:gd name="connsiteY1" fmla="*/ 0 h 1235688"/>
              <a:gd name="connsiteX2" fmla="*/ 1835717 w 1835717"/>
              <a:gd name="connsiteY2" fmla="*/ 1235688 h 1235688"/>
              <a:gd name="connsiteX3" fmla="*/ 0 w 1835717"/>
              <a:gd name="connsiteY3" fmla="*/ 1235688 h 1235688"/>
            </a:gdLst>
            <a:ahLst/>
            <a:cxnLst>
              <a:cxn ang="0">
                <a:pos x="connsiteX0" y="connsiteY0"/>
              </a:cxn>
              <a:cxn ang="0">
                <a:pos x="connsiteX1" y="connsiteY1"/>
              </a:cxn>
              <a:cxn ang="0">
                <a:pos x="connsiteX2" y="connsiteY2"/>
              </a:cxn>
              <a:cxn ang="0">
                <a:pos x="connsiteX3" y="connsiteY3"/>
              </a:cxn>
            </a:cxnLst>
            <a:rect l="l" t="t" r="r" b="b"/>
            <a:pathLst>
              <a:path w="1835717" h="1235688">
                <a:moveTo>
                  <a:pt x="0" y="0"/>
                </a:moveTo>
                <a:lnTo>
                  <a:pt x="1835717" y="0"/>
                </a:lnTo>
                <a:lnTo>
                  <a:pt x="1835717" y="1235688"/>
                </a:lnTo>
                <a:lnTo>
                  <a:pt x="0" y="1235688"/>
                </a:lnTo>
                <a:close/>
              </a:path>
            </a:pathLst>
          </a:custGeom>
        </p:spPr>
        <p:txBody>
          <a:bodyPr wrap="square">
            <a:noAutofit/>
          </a:bodyPr>
          <a:lstStyle/>
          <a:p>
            <a:endParaRPr lang="zh-CN" altLang="en-US"/>
          </a:p>
        </p:txBody>
      </p:sp>
      <p:sp>
        <p:nvSpPr>
          <p:cNvPr id="207" name="图片占位符 206">
            <a:extLst>
              <a:ext uri="{FF2B5EF4-FFF2-40B4-BE49-F238E27FC236}">
                <a16:creationId xmlns:a16="http://schemas.microsoft.com/office/drawing/2014/main" id="{4850BE74-80D4-4065-8726-11AF4D882BE3}"/>
              </a:ext>
            </a:extLst>
          </p:cNvPr>
          <p:cNvSpPr>
            <a:spLocks noGrp="1"/>
          </p:cNvSpPr>
          <p:nvPr>
            <p:ph type="pic" sz="quarter" idx="14"/>
          </p:nvPr>
        </p:nvSpPr>
        <p:spPr>
          <a:xfrm>
            <a:off x="8109908" y="4854305"/>
            <a:ext cx="1835717" cy="1235688"/>
          </a:xfrm>
          <a:custGeom>
            <a:avLst/>
            <a:gdLst>
              <a:gd name="connsiteX0" fmla="*/ 0 w 1835717"/>
              <a:gd name="connsiteY0" fmla="*/ 0 h 1235688"/>
              <a:gd name="connsiteX1" fmla="*/ 1835717 w 1835717"/>
              <a:gd name="connsiteY1" fmla="*/ 0 h 1235688"/>
              <a:gd name="connsiteX2" fmla="*/ 1835717 w 1835717"/>
              <a:gd name="connsiteY2" fmla="*/ 1235688 h 1235688"/>
              <a:gd name="connsiteX3" fmla="*/ 0 w 1835717"/>
              <a:gd name="connsiteY3" fmla="*/ 1235688 h 1235688"/>
            </a:gdLst>
            <a:ahLst/>
            <a:cxnLst>
              <a:cxn ang="0">
                <a:pos x="connsiteX0" y="connsiteY0"/>
              </a:cxn>
              <a:cxn ang="0">
                <a:pos x="connsiteX1" y="connsiteY1"/>
              </a:cxn>
              <a:cxn ang="0">
                <a:pos x="connsiteX2" y="connsiteY2"/>
              </a:cxn>
              <a:cxn ang="0">
                <a:pos x="connsiteX3" y="connsiteY3"/>
              </a:cxn>
            </a:cxnLst>
            <a:rect l="l" t="t" r="r" b="b"/>
            <a:pathLst>
              <a:path w="1835717" h="1235688">
                <a:moveTo>
                  <a:pt x="0" y="0"/>
                </a:moveTo>
                <a:lnTo>
                  <a:pt x="1835717" y="0"/>
                </a:lnTo>
                <a:lnTo>
                  <a:pt x="1835717" y="1235688"/>
                </a:lnTo>
                <a:lnTo>
                  <a:pt x="0" y="1235688"/>
                </a:lnTo>
                <a:close/>
              </a:path>
            </a:pathLst>
          </a:custGeom>
        </p:spPr>
        <p:txBody>
          <a:bodyPr wrap="square">
            <a:noAutofit/>
          </a:bodyPr>
          <a:lstStyle/>
          <a:p>
            <a:endParaRPr lang="zh-CN" altLang="en-US"/>
          </a:p>
        </p:txBody>
      </p:sp>
      <p:sp>
        <p:nvSpPr>
          <p:cNvPr id="208" name="图片占位符 207">
            <a:extLst>
              <a:ext uri="{FF2B5EF4-FFF2-40B4-BE49-F238E27FC236}">
                <a16:creationId xmlns:a16="http://schemas.microsoft.com/office/drawing/2014/main" id="{6A7F81E3-C3F7-4F23-B6B3-947852B79534}"/>
              </a:ext>
            </a:extLst>
          </p:cNvPr>
          <p:cNvSpPr>
            <a:spLocks noGrp="1"/>
          </p:cNvSpPr>
          <p:nvPr>
            <p:ph type="pic" sz="quarter" idx="15"/>
          </p:nvPr>
        </p:nvSpPr>
        <p:spPr>
          <a:xfrm>
            <a:off x="10064418" y="4856140"/>
            <a:ext cx="1835717" cy="1235688"/>
          </a:xfrm>
          <a:custGeom>
            <a:avLst/>
            <a:gdLst>
              <a:gd name="connsiteX0" fmla="*/ 0 w 1835717"/>
              <a:gd name="connsiteY0" fmla="*/ 0 h 1235688"/>
              <a:gd name="connsiteX1" fmla="*/ 1835717 w 1835717"/>
              <a:gd name="connsiteY1" fmla="*/ 0 h 1235688"/>
              <a:gd name="connsiteX2" fmla="*/ 1835717 w 1835717"/>
              <a:gd name="connsiteY2" fmla="*/ 1235688 h 1235688"/>
              <a:gd name="connsiteX3" fmla="*/ 0 w 1835717"/>
              <a:gd name="connsiteY3" fmla="*/ 1235688 h 1235688"/>
            </a:gdLst>
            <a:ahLst/>
            <a:cxnLst>
              <a:cxn ang="0">
                <a:pos x="connsiteX0" y="connsiteY0"/>
              </a:cxn>
              <a:cxn ang="0">
                <a:pos x="connsiteX1" y="connsiteY1"/>
              </a:cxn>
              <a:cxn ang="0">
                <a:pos x="connsiteX2" y="connsiteY2"/>
              </a:cxn>
              <a:cxn ang="0">
                <a:pos x="connsiteX3" y="connsiteY3"/>
              </a:cxn>
            </a:cxnLst>
            <a:rect l="l" t="t" r="r" b="b"/>
            <a:pathLst>
              <a:path w="1835717" h="1235688">
                <a:moveTo>
                  <a:pt x="0" y="0"/>
                </a:moveTo>
                <a:lnTo>
                  <a:pt x="1835717" y="0"/>
                </a:lnTo>
                <a:lnTo>
                  <a:pt x="1835717" y="1235688"/>
                </a:lnTo>
                <a:lnTo>
                  <a:pt x="0" y="123568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57294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竖版荣誉展示">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1FB27C5-17E9-4902-B76C-938779E214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7" name="矩形 6">
            <a:extLst>
              <a:ext uri="{FF2B5EF4-FFF2-40B4-BE49-F238E27FC236}">
                <a16:creationId xmlns:a16="http://schemas.microsoft.com/office/drawing/2014/main" id="{BF465634-3D5B-4265-B4EA-6927187BC32A}"/>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cxnSp>
        <p:nvCxnSpPr>
          <p:cNvPr id="8" name="直接连接符 7">
            <a:extLst>
              <a:ext uri="{FF2B5EF4-FFF2-40B4-BE49-F238E27FC236}">
                <a16:creationId xmlns:a16="http://schemas.microsoft.com/office/drawing/2014/main" id="{40328523-B23F-4CC5-BC3C-61F6F0CA0E60}"/>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形 8">
            <a:extLst>
              <a:ext uri="{FF2B5EF4-FFF2-40B4-BE49-F238E27FC236}">
                <a16:creationId xmlns:a16="http://schemas.microsoft.com/office/drawing/2014/main" id="{21802330-EFCE-45FF-95F4-166A578256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0" name="图形 9">
            <a:extLst>
              <a:ext uri="{FF2B5EF4-FFF2-40B4-BE49-F238E27FC236}">
                <a16:creationId xmlns:a16="http://schemas.microsoft.com/office/drawing/2014/main" id="{087A979C-3B96-4519-BF02-D50A50A729E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11" name="任意多边形: 形状 10">
            <a:extLst>
              <a:ext uri="{FF2B5EF4-FFF2-40B4-BE49-F238E27FC236}">
                <a16:creationId xmlns:a16="http://schemas.microsoft.com/office/drawing/2014/main" id="{816929F9-4353-4B50-9130-5FFD7880B84D}"/>
              </a:ext>
            </a:extLst>
          </p:cNvPr>
          <p:cNvSpPr/>
          <p:nvPr userDrawn="1"/>
        </p:nvSpPr>
        <p:spPr>
          <a:xfrm>
            <a:off x="-977900" y="1944674"/>
            <a:ext cx="14097000" cy="3276877"/>
          </a:xfrm>
          <a:custGeom>
            <a:avLst/>
            <a:gdLst>
              <a:gd name="connsiteX0" fmla="*/ 0 w 12192000"/>
              <a:gd name="connsiteY0" fmla="*/ 0 h 3550500"/>
              <a:gd name="connsiteX1" fmla="*/ 102335 w 12192000"/>
              <a:gd name="connsiteY1" fmla="*/ 50905 h 3550500"/>
              <a:gd name="connsiteX2" fmla="*/ 6096000 w 12192000"/>
              <a:gd name="connsiteY2" fmla="*/ 106717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096000 w 12192000"/>
              <a:gd name="connsiteY7" fmla="*/ 2480507 h 3550500"/>
              <a:gd name="connsiteX8" fmla="*/ 102335 w 12192000"/>
              <a:gd name="connsiteY8" fmla="*/ 3496782 h 3550500"/>
              <a:gd name="connsiteX9" fmla="*/ 0 w 12192000"/>
              <a:gd name="connsiteY9" fmla="*/ 3550500 h 3550500"/>
              <a:gd name="connsiteX0" fmla="*/ 0 w 12192000"/>
              <a:gd name="connsiteY0" fmla="*/ 0 h 3550500"/>
              <a:gd name="connsiteX1" fmla="*/ 102335 w 12192000"/>
              <a:gd name="connsiteY1" fmla="*/ 50905 h 3550500"/>
              <a:gd name="connsiteX2" fmla="*/ 6086475 w 12192000"/>
              <a:gd name="connsiteY2" fmla="*/ 91477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096000 w 12192000"/>
              <a:gd name="connsiteY7" fmla="*/ 2480507 h 3550500"/>
              <a:gd name="connsiteX8" fmla="*/ 102335 w 12192000"/>
              <a:gd name="connsiteY8" fmla="*/ 3496782 h 3550500"/>
              <a:gd name="connsiteX9" fmla="*/ 0 w 12192000"/>
              <a:gd name="connsiteY9" fmla="*/ 3550500 h 3550500"/>
              <a:gd name="connsiteX10" fmla="*/ 0 w 12192000"/>
              <a:gd name="connsiteY10" fmla="*/ 0 h 355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550500">
                <a:moveTo>
                  <a:pt x="0" y="0"/>
                </a:moveTo>
                <a:lnTo>
                  <a:pt x="102335" y="50905"/>
                </a:lnTo>
                <a:cubicBezTo>
                  <a:pt x="1401279" y="664052"/>
                  <a:pt x="3591490" y="914779"/>
                  <a:pt x="6086475" y="914779"/>
                </a:cubicBezTo>
                <a:cubicBezTo>
                  <a:pt x="8581461" y="914779"/>
                  <a:pt x="10790721" y="664052"/>
                  <a:pt x="12089666" y="50905"/>
                </a:cubicBezTo>
                <a:lnTo>
                  <a:pt x="12192000" y="0"/>
                </a:lnTo>
                <a:lnTo>
                  <a:pt x="12192000" y="3550500"/>
                </a:lnTo>
                <a:lnTo>
                  <a:pt x="12089666" y="3496782"/>
                </a:lnTo>
                <a:cubicBezTo>
                  <a:pt x="10790721" y="2883635"/>
                  <a:pt x="8590986" y="2480507"/>
                  <a:pt x="6096000" y="2480507"/>
                </a:cubicBezTo>
                <a:cubicBezTo>
                  <a:pt x="3601015" y="2480507"/>
                  <a:pt x="1401279" y="2883635"/>
                  <a:pt x="102335" y="3496782"/>
                </a:cubicBezTo>
                <a:lnTo>
                  <a:pt x="0" y="3550500"/>
                </a:lnTo>
                <a:lnTo>
                  <a:pt x="0" y="0"/>
                </a:lnTo>
                <a:close/>
              </a:path>
            </a:pathLst>
          </a:cu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任意多边形: 形状 11">
            <a:extLst>
              <a:ext uri="{FF2B5EF4-FFF2-40B4-BE49-F238E27FC236}">
                <a16:creationId xmlns:a16="http://schemas.microsoft.com/office/drawing/2014/main" id="{DE45A5B8-B64A-4A7B-8417-2C56561DB451}"/>
              </a:ext>
            </a:extLst>
          </p:cNvPr>
          <p:cNvSpPr/>
          <p:nvPr userDrawn="1"/>
        </p:nvSpPr>
        <p:spPr>
          <a:xfrm>
            <a:off x="-977900" y="2381271"/>
            <a:ext cx="14097000" cy="3276877"/>
          </a:xfrm>
          <a:custGeom>
            <a:avLst/>
            <a:gdLst>
              <a:gd name="connsiteX0" fmla="*/ 0 w 12192000"/>
              <a:gd name="connsiteY0" fmla="*/ 0 h 3550500"/>
              <a:gd name="connsiteX1" fmla="*/ 102335 w 12192000"/>
              <a:gd name="connsiteY1" fmla="*/ 50905 h 3550500"/>
              <a:gd name="connsiteX2" fmla="*/ 6096000 w 12192000"/>
              <a:gd name="connsiteY2" fmla="*/ 106717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096000 w 12192000"/>
              <a:gd name="connsiteY7" fmla="*/ 2480507 h 3550500"/>
              <a:gd name="connsiteX8" fmla="*/ 102335 w 12192000"/>
              <a:gd name="connsiteY8" fmla="*/ 3496782 h 3550500"/>
              <a:gd name="connsiteX9" fmla="*/ 0 w 12192000"/>
              <a:gd name="connsiteY9" fmla="*/ 3550500 h 3550500"/>
              <a:gd name="connsiteX0" fmla="*/ 0 w 12192000"/>
              <a:gd name="connsiteY0" fmla="*/ 0 h 3550500"/>
              <a:gd name="connsiteX1" fmla="*/ 102335 w 12192000"/>
              <a:gd name="connsiteY1" fmla="*/ 50905 h 3550500"/>
              <a:gd name="connsiteX2" fmla="*/ 6096000 w 12192000"/>
              <a:gd name="connsiteY2" fmla="*/ 106717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096000 w 12192000"/>
              <a:gd name="connsiteY7" fmla="*/ 2699582 h 3550500"/>
              <a:gd name="connsiteX8" fmla="*/ 102335 w 12192000"/>
              <a:gd name="connsiteY8" fmla="*/ 3496782 h 3550500"/>
              <a:gd name="connsiteX9" fmla="*/ 0 w 12192000"/>
              <a:gd name="connsiteY9" fmla="*/ 3550500 h 3550500"/>
              <a:gd name="connsiteX10" fmla="*/ 0 w 12192000"/>
              <a:gd name="connsiteY10" fmla="*/ 0 h 355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550500">
                <a:moveTo>
                  <a:pt x="0" y="0"/>
                </a:moveTo>
                <a:lnTo>
                  <a:pt x="102335" y="50905"/>
                </a:lnTo>
                <a:cubicBezTo>
                  <a:pt x="1401279" y="664052"/>
                  <a:pt x="3601015" y="1067179"/>
                  <a:pt x="6096000" y="1067179"/>
                </a:cubicBezTo>
                <a:cubicBezTo>
                  <a:pt x="8590986" y="1067179"/>
                  <a:pt x="10790721" y="664052"/>
                  <a:pt x="12089666" y="50905"/>
                </a:cubicBezTo>
                <a:lnTo>
                  <a:pt x="12192000" y="0"/>
                </a:lnTo>
                <a:lnTo>
                  <a:pt x="12192000" y="3550500"/>
                </a:lnTo>
                <a:lnTo>
                  <a:pt x="12089666" y="3496782"/>
                </a:lnTo>
                <a:cubicBezTo>
                  <a:pt x="10790721" y="2883635"/>
                  <a:pt x="8590986" y="2699582"/>
                  <a:pt x="6096000" y="2699582"/>
                </a:cubicBezTo>
                <a:cubicBezTo>
                  <a:pt x="3601015" y="2699582"/>
                  <a:pt x="1401279" y="2883635"/>
                  <a:pt x="102335" y="3496782"/>
                </a:cubicBezTo>
                <a:lnTo>
                  <a:pt x="0" y="3550500"/>
                </a:lnTo>
                <a:lnTo>
                  <a:pt x="0" y="0"/>
                </a:lnTo>
                <a:close/>
              </a:path>
            </a:pathLst>
          </a:cu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任意多边形: 形状 12">
            <a:extLst>
              <a:ext uri="{FF2B5EF4-FFF2-40B4-BE49-F238E27FC236}">
                <a16:creationId xmlns:a16="http://schemas.microsoft.com/office/drawing/2014/main" id="{00F8713B-BDBD-4E9A-9D11-D64C7BA7563B}"/>
              </a:ext>
            </a:extLst>
          </p:cNvPr>
          <p:cNvSpPr/>
          <p:nvPr userDrawn="1"/>
        </p:nvSpPr>
        <p:spPr>
          <a:xfrm>
            <a:off x="-977900" y="2120211"/>
            <a:ext cx="14097000" cy="3276877"/>
          </a:xfrm>
          <a:custGeom>
            <a:avLst/>
            <a:gdLst>
              <a:gd name="connsiteX0" fmla="*/ 0 w 12192000"/>
              <a:gd name="connsiteY0" fmla="*/ 0 h 3550500"/>
              <a:gd name="connsiteX1" fmla="*/ 102335 w 12192000"/>
              <a:gd name="connsiteY1" fmla="*/ 50905 h 3550500"/>
              <a:gd name="connsiteX2" fmla="*/ 6096000 w 12192000"/>
              <a:gd name="connsiteY2" fmla="*/ 106717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096000 w 12192000"/>
              <a:gd name="connsiteY7" fmla="*/ 2480507 h 3550500"/>
              <a:gd name="connsiteX8" fmla="*/ 102335 w 12192000"/>
              <a:gd name="connsiteY8" fmla="*/ 3496782 h 3550500"/>
              <a:gd name="connsiteX9" fmla="*/ 0 w 12192000"/>
              <a:gd name="connsiteY9" fmla="*/ 3550500 h 3550500"/>
              <a:gd name="connsiteX0" fmla="*/ 0 w 12192000"/>
              <a:gd name="connsiteY0" fmla="*/ 0 h 3550500"/>
              <a:gd name="connsiteX1" fmla="*/ 102335 w 12192000"/>
              <a:gd name="connsiteY1" fmla="*/ 50905 h 3550500"/>
              <a:gd name="connsiteX2" fmla="*/ 6096000 w 12192000"/>
              <a:gd name="connsiteY2" fmla="*/ 85762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096000 w 12192000"/>
              <a:gd name="connsiteY7" fmla="*/ 2480507 h 3550500"/>
              <a:gd name="connsiteX8" fmla="*/ 102335 w 12192000"/>
              <a:gd name="connsiteY8" fmla="*/ 3496782 h 3550500"/>
              <a:gd name="connsiteX9" fmla="*/ 0 w 12192000"/>
              <a:gd name="connsiteY9" fmla="*/ 3550500 h 3550500"/>
              <a:gd name="connsiteX10" fmla="*/ 0 w 12192000"/>
              <a:gd name="connsiteY10" fmla="*/ 0 h 3550500"/>
              <a:gd name="connsiteX0" fmla="*/ 0 w 12192000"/>
              <a:gd name="connsiteY0" fmla="*/ 0 h 3550500"/>
              <a:gd name="connsiteX1" fmla="*/ 102335 w 12192000"/>
              <a:gd name="connsiteY1" fmla="*/ 50905 h 3550500"/>
              <a:gd name="connsiteX2" fmla="*/ 6096000 w 12192000"/>
              <a:gd name="connsiteY2" fmla="*/ 85762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105525 w 12192000"/>
              <a:gd name="connsiteY7" fmla="*/ 2804357 h 3550500"/>
              <a:gd name="connsiteX8" fmla="*/ 102335 w 12192000"/>
              <a:gd name="connsiteY8" fmla="*/ 3496782 h 3550500"/>
              <a:gd name="connsiteX9" fmla="*/ 0 w 12192000"/>
              <a:gd name="connsiteY9" fmla="*/ 3550500 h 3550500"/>
              <a:gd name="connsiteX10" fmla="*/ 0 w 12192000"/>
              <a:gd name="connsiteY10" fmla="*/ 0 h 3550500"/>
              <a:gd name="connsiteX0" fmla="*/ 0 w 12192000"/>
              <a:gd name="connsiteY0" fmla="*/ 0 h 3550500"/>
              <a:gd name="connsiteX1" fmla="*/ 102335 w 12192000"/>
              <a:gd name="connsiteY1" fmla="*/ 50905 h 3550500"/>
              <a:gd name="connsiteX2" fmla="*/ 6096000 w 12192000"/>
              <a:gd name="connsiteY2" fmla="*/ 85762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105525 w 12192000"/>
              <a:gd name="connsiteY7" fmla="*/ 2804357 h 3550500"/>
              <a:gd name="connsiteX8" fmla="*/ 102335 w 12192000"/>
              <a:gd name="connsiteY8" fmla="*/ 3496782 h 3550500"/>
              <a:gd name="connsiteX9" fmla="*/ 0 w 12192000"/>
              <a:gd name="connsiteY9" fmla="*/ 3550500 h 3550500"/>
              <a:gd name="connsiteX10" fmla="*/ 0 w 12192000"/>
              <a:gd name="connsiteY10" fmla="*/ 0 h 3550500"/>
              <a:gd name="connsiteX0" fmla="*/ 0 w 12192000"/>
              <a:gd name="connsiteY0" fmla="*/ 0 h 3550500"/>
              <a:gd name="connsiteX1" fmla="*/ 102335 w 12192000"/>
              <a:gd name="connsiteY1" fmla="*/ 50905 h 3550500"/>
              <a:gd name="connsiteX2" fmla="*/ 6096000 w 12192000"/>
              <a:gd name="connsiteY2" fmla="*/ 857629 h 3550500"/>
              <a:gd name="connsiteX3" fmla="*/ 12089666 w 12192000"/>
              <a:gd name="connsiteY3" fmla="*/ 50905 h 3550500"/>
              <a:gd name="connsiteX4" fmla="*/ 12192000 w 12192000"/>
              <a:gd name="connsiteY4" fmla="*/ 0 h 3550500"/>
              <a:gd name="connsiteX5" fmla="*/ 12192000 w 12192000"/>
              <a:gd name="connsiteY5" fmla="*/ 3550500 h 3550500"/>
              <a:gd name="connsiteX6" fmla="*/ 12089666 w 12192000"/>
              <a:gd name="connsiteY6" fmla="*/ 3496782 h 3550500"/>
              <a:gd name="connsiteX7" fmla="*/ 6105525 w 12192000"/>
              <a:gd name="connsiteY7" fmla="*/ 2804357 h 3550500"/>
              <a:gd name="connsiteX8" fmla="*/ 102335 w 12192000"/>
              <a:gd name="connsiteY8" fmla="*/ 3496782 h 3550500"/>
              <a:gd name="connsiteX9" fmla="*/ 0 w 12192000"/>
              <a:gd name="connsiteY9" fmla="*/ 3550500 h 3550500"/>
              <a:gd name="connsiteX10" fmla="*/ 0 w 12192000"/>
              <a:gd name="connsiteY10" fmla="*/ 0 h 355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550500">
                <a:moveTo>
                  <a:pt x="0" y="0"/>
                </a:moveTo>
                <a:lnTo>
                  <a:pt x="102335" y="50905"/>
                </a:lnTo>
                <a:cubicBezTo>
                  <a:pt x="1401279" y="664052"/>
                  <a:pt x="3601015" y="857629"/>
                  <a:pt x="6096000" y="857629"/>
                </a:cubicBezTo>
                <a:cubicBezTo>
                  <a:pt x="8590986" y="857629"/>
                  <a:pt x="10790721" y="664052"/>
                  <a:pt x="12089666" y="50905"/>
                </a:cubicBezTo>
                <a:lnTo>
                  <a:pt x="12192000" y="0"/>
                </a:lnTo>
                <a:lnTo>
                  <a:pt x="12192000" y="3550500"/>
                </a:lnTo>
                <a:lnTo>
                  <a:pt x="12089666" y="3496782"/>
                </a:lnTo>
                <a:cubicBezTo>
                  <a:pt x="10724046" y="3016985"/>
                  <a:pt x="8600511" y="2804357"/>
                  <a:pt x="6105525" y="2804357"/>
                </a:cubicBezTo>
                <a:cubicBezTo>
                  <a:pt x="3610540" y="2804357"/>
                  <a:pt x="1229829" y="3055085"/>
                  <a:pt x="102335" y="3496782"/>
                </a:cubicBezTo>
                <a:lnTo>
                  <a:pt x="0" y="3550500"/>
                </a:lnTo>
                <a:lnTo>
                  <a:pt x="0" y="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图片占位符 20">
            <a:extLst>
              <a:ext uri="{FF2B5EF4-FFF2-40B4-BE49-F238E27FC236}">
                <a16:creationId xmlns:a16="http://schemas.microsoft.com/office/drawing/2014/main" id="{218F322D-C10B-4EB2-98E4-5DF5E45A792D}"/>
              </a:ext>
            </a:extLst>
          </p:cNvPr>
          <p:cNvSpPr>
            <a:spLocks noGrp="1"/>
          </p:cNvSpPr>
          <p:nvPr>
            <p:ph type="pic" sz="quarter" idx="10"/>
          </p:nvPr>
        </p:nvSpPr>
        <p:spPr>
          <a:xfrm>
            <a:off x="1236333" y="2311472"/>
            <a:ext cx="2115083" cy="2971052"/>
          </a:xfrm>
          <a:custGeom>
            <a:avLst/>
            <a:gdLst>
              <a:gd name="connsiteX0" fmla="*/ 0 w 2115083"/>
              <a:gd name="connsiteY0" fmla="*/ 0 h 2971052"/>
              <a:gd name="connsiteX1" fmla="*/ 2115083 w 2115083"/>
              <a:gd name="connsiteY1" fmla="*/ 0 h 2971052"/>
              <a:gd name="connsiteX2" fmla="*/ 2115083 w 2115083"/>
              <a:gd name="connsiteY2" fmla="*/ 2971052 h 2971052"/>
              <a:gd name="connsiteX3" fmla="*/ 0 w 2115083"/>
              <a:gd name="connsiteY3" fmla="*/ 2971052 h 2971052"/>
            </a:gdLst>
            <a:ahLst/>
            <a:cxnLst>
              <a:cxn ang="0">
                <a:pos x="connsiteX0" y="connsiteY0"/>
              </a:cxn>
              <a:cxn ang="0">
                <a:pos x="connsiteX1" y="connsiteY1"/>
              </a:cxn>
              <a:cxn ang="0">
                <a:pos x="connsiteX2" y="connsiteY2"/>
              </a:cxn>
              <a:cxn ang="0">
                <a:pos x="connsiteX3" y="connsiteY3"/>
              </a:cxn>
            </a:cxnLst>
            <a:rect l="l" t="t" r="r" b="b"/>
            <a:pathLst>
              <a:path w="2115083" h="2971052">
                <a:moveTo>
                  <a:pt x="0" y="0"/>
                </a:moveTo>
                <a:lnTo>
                  <a:pt x="2115083" y="0"/>
                </a:lnTo>
                <a:lnTo>
                  <a:pt x="2115083" y="2971052"/>
                </a:lnTo>
                <a:lnTo>
                  <a:pt x="0" y="2971052"/>
                </a:lnTo>
                <a:close/>
              </a:path>
            </a:pathLst>
          </a:custGeom>
        </p:spPr>
        <p:txBody>
          <a:bodyPr wrap="square">
            <a:noAutofit/>
          </a:bodyPr>
          <a:lstStyle/>
          <a:p>
            <a:endParaRPr lang="zh-CN" altLang="en-US"/>
          </a:p>
        </p:txBody>
      </p:sp>
      <p:sp>
        <p:nvSpPr>
          <p:cNvPr id="26" name="图片占位符 25">
            <a:extLst>
              <a:ext uri="{FF2B5EF4-FFF2-40B4-BE49-F238E27FC236}">
                <a16:creationId xmlns:a16="http://schemas.microsoft.com/office/drawing/2014/main" id="{2B539872-943F-412C-A11B-922F15D021E6}"/>
              </a:ext>
            </a:extLst>
          </p:cNvPr>
          <p:cNvSpPr>
            <a:spLocks noGrp="1"/>
          </p:cNvSpPr>
          <p:nvPr>
            <p:ph type="pic" sz="quarter" idx="11"/>
          </p:nvPr>
        </p:nvSpPr>
        <p:spPr>
          <a:xfrm>
            <a:off x="3771084" y="2311472"/>
            <a:ext cx="2115083" cy="2971052"/>
          </a:xfrm>
          <a:custGeom>
            <a:avLst/>
            <a:gdLst>
              <a:gd name="connsiteX0" fmla="*/ 0 w 2115083"/>
              <a:gd name="connsiteY0" fmla="*/ 0 h 2971052"/>
              <a:gd name="connsiteX1" fmla="*/ 2115083 w 2115083"/>
              <a:gd name="connsiteY1" fmla="*/ 0 h 2971052"/>
              <a:gd name="connsiteX2" fmla="*/ 2115083 w 2115083"/>
              <a:gd name="connsiteY2" fmla="*/ 2971052 h 2971052"/>
              <a:gd name="connsiteX3" fmla="*/ 0 w 2115083"/>
              <a:gd name="connsiteY3" fmla="*/ 2971052 h 2971052"/>
            </a:gdLst>
            <a:ahLst/>
            <a:cxnLst>
              <a:cxn ang="0">
                <a:pos x="connsiteX0" y="connsiteY0"/>
              </a:cxn>
              <a:cxn ang="0">
                <a:pos x="connsiteX1" y="connsiteY1"/>
              </a:cxn>
              <a:cxn ang="0">
                <a:pos x="connsiteX2" y="connsiteY2"/>
              </a:cxn>
              <a:cxn ang="0">
                <a:pos x="connsiteX3" y="connsiteY3"/>
              </a:cxn>
            </a:cxnLst>
            <a:rect l="l" t="t" r="r" b="b"/>
            <a:pathLst>
              <a:path w="2115083" h="2971052">
                <a:moveTo>
                  <a:pt x="0" y="0"/>
                </a:moveTo>
                <a:lnTo>
                  <a:pt x="2115083" y="0"/>
                </a:lnTo>
                <a:lnTo>
                  <a:pt x="2115083" y="2971052"/>
                </a:lnTo>
                <a:lnTo>
                  <a:pt x="0" y="2971052"/>
                </a:lnTo>
                <a:close/>
              </a:path>
            </a:pathLst>
          </a:custGeom>
        </p:spPr>
        <p:txBody>
          <a:bodyPr wrap="square">
            <a:noAutofit/>
          </a:bodyPr>
          <a:lstStyle/>
          <a:p>
            <a:endParaRPr lang="zh-CN" altLang="en-US"/>
          </a:p>
        </p:txBody>
      </p:sp>
      <p:sp>
        <p:nvSpPr>
          <p:cNvPr id="27" name="图片占位符 26">
            <a:extLst>
              <a:ext uri="{FF2B5EF4-FFF2-40B4-BE49-F238E27FC236}">
                <a16:creationId xmlns:a16="http://schemas.microsoft.com/office/drawing/2014/main" id="{E8F9BD38-4DB1-493B-B743-A4B300823A03}"/>
              </a:ext>
            </a:extLst>
          </p:cNvPr>
          <p:cNvSpPr>
            <a:spLocks noGrp="1"/>
          </p:cNvSpPr>
          <p:nvPr>
            <p:ph type="pic" sz="quarter" idx="12"/>
          </p:nvPr>
        </p:nvSpPr>
        <p:spPr>
          <a:xfrm>
            <a:off x="6305835" y="2311472"/>
            <a:ext cx="2115083" cy="2971052"/>
          </a:xfrm>
          <a:custGeom>
            <a:avLst/>
            <a:gdLst>
              <a:gd name="connsiteX0" fmla="*/ 0 w 2115083"/>
              <a:gd name="connsiteY0" fmla="*/ 0 h 2971052"/>
              <a:gd name="connsiteX1" fmla="*/ 2115083 w 2115083"/>
              <a:gd name="connsiteY1" fmla="*/ 0 h 2971052"/>
              <a:gd name="connsiteX2" fmla="*/ 2115083 w 2115083"/>
              <a:gd name="connsiteY2" fmla="*/ 2971052 h 2971052"/>
              <a:gd name="connsiteX3" fmla="*/ 0 w 2115083"/>
              <a:gd name="connsiteY3" fmla="*/ 2971052 h 2971052"/>
            </a:gdLst>
            <a:ahLst/>
            <a:cxnLst>
              <a:cxn ang="0">
                <a:pos x="connsiteX0" y="connsiteY0"/>
              </a:cxn>
              <a:cxn ang="0">
                <a:pos x="connsiteX1" y="connsiteY1"/>
              </a:cxn>
              <a:cxn ang="0">
                <a:pos x="connsiteX2" y="connsiteY2"/>
              </a:cxn>
              <a:cxn ang="0">
                <a:pos x="connsiteX3" y="connsiteY3"/>
              </a:cxn>
            </a:cxnLst>
            <a:rect l="l" t="t" r="r" b="b"/>
            <a:pathLst>
              <a:path w="2115083" h="2971052">
                <a:moveTo>
                  <a:pt x="0" y="0"/>
                </a:moveTo>
                <a:lnTo>
                  <a:pt x="2115083" y="0"/>
                </a:lnTo>
                <a:lnTo>
                  <a:pt x="2115083" y="2971052"/>
                </a:lnTo>
                <a:lnTo>
                  <a:pt x="0" y="2971052"/>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0600B0B-0FFF-43F1-8C96-8EA786E157DB}"/>
              </a:ext>
            </a:extLst>
          </p:cNvPr>
          <p:cNvSpPr>
            <a:spLocks noGrp="1"/>
          </p:cNvSpPr>
          <p:nvPr>
            <p:ph type="pic" sz="quarter" idx="13"/>
          </p:nvPr>
        </p:nvSpPr>
        <p:spPr>
          <a:xfrm>
            <a:off x="8840585" y="2311472"/>
            <a:ext cx="2115083" cy="2971052"/>
          </a:xfrm>
          <a:custGeom>
            <a:avLst/>
            <a:gdLst>
              <a:gd name="connsiteX0" fmla="*/ 0 w 2115083"/>
              <a:gd name="connsiteY0" fmla="*/ 0 h 2971052"/>
              <a:gd name="connsiteX1" fmla="*/ 2115083 w 2115083"/>
              <a:gd name="connsiteY1" fmla="*/ 0 h 2971052"/>
              <a:gd name="connsiteX2" fmla="*/ 2115083 w 2115083"/>
              <a:gd name="connsiteY2" fmla="*/ 2971052 h 2971052"/>
              <a:gd name="connsiteX3" fmla="*/ 0 w 2115083"/>
              <a:gd name="connsiteY3" fmla="*/ 2971052 h 2971052"/>
            </a:gdLst>
            <a:ahLst/>
            <a:cxnLst>
              <a:cxn ang="0">
                <a:pos x="connsiteX0" y="connsiteY0"/>
              </a:cxn>
              <a:cxn ang="0">
                <a:pos x="connsiteX1" y="connsiteY1"/>
              </a:cxn>
              <a:cxn ang="0">
                <a:pos x="connsiteX2" y="connsiteY2"/>
              </a:cxn>
              <a:cxn ang="0">
                <a:pos x="connsiteX3" y="connsiteY3"/>
              </a:cxn>
            </a:cxnLst>
            <a:rect l="l" t="t" r="r" b="b"/>
            <a:pathLst>
              <a:path w="2115083" h="2971052">
                <a:moveTo>
                  <a:pt x="0" y="0"/>
                </a:moveTo>
                <a:lnTo>
                  <a:pt x="2115083" y="0"/>
                </a:lnTo>
                <a:lnTo>
                  <a:pt x="2115083" y="2971052"/>
                </a:lnTo>
                <a:lnTo>
                  <a:pt x="0" y="297105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393973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F2FDB-7A7F-4687-8C32-7320F436FDB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EC34E9E-8F81-44BB-81B2-668DB8B573FE}"/>
              </a:ext>
            </a:extLst>
          </p:cNvPr>
          <p:cNvSpPr>
            <a:spLocks noGrp="1"/>
          </p:cNvSpPr>
          <p:nvPr>
            <p:ph type="dt" sz="half" idx="10"/>
          </p:nvPr>
        </p:nvSpPr>
        <p:spPr/>
        <p:txBody>
          <a:bodyPr/>
          <a:lstStyle/>
          <a:p>
            <a:fld id="{35E86DBF-DDC3-4E4A-8986-01617D546D8F}"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E744AE8-0831-4BFF-BBA6-2BB70455800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500B39-6A80-41AC-B873-3E3C887DD0C6}"/>
              </a:ext>
            </a:extLst>
          </p:cNvPr>
          <p:cNvSpPr>
            <a:spLocks noGrp="1"/>
          </p:cNvSpPr>
          <p:nvPr>
            <p:ph type="sldNum" sz="quarter" idx="12"/>
          </p:nvPr>
        </p:nvSpPr>
        <p:spPr/>
        <p:txBody>
          <a:bodyPr/>
          <a:lstStyle/>
          <a:p>
            <a:fld id="{AF1C4745-DC1D-44C2-9EA8-5FD5DA1BEAF8}" type="slidenum">
              <a:rPr lang="zh-CN" altLang="en-US" smtClean="0"/>
              <a:t>‹#›</a:t>
            </a:fld>
            <a:endParaRPr lang="zh-CN" altLang="en-US"/>
          </a:p>
        </p:txBody>
      </p:sp>
    </p:spTree>
    <p:extLst>
      <p:ext uri="{BB962C8B-B14F-4D97-AF65-F5344CB8AC3E}">
        <p14:creationId xmlns:p14="http://schemas.microsoft.com/office/powerpoint/2010/main" val="2706777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5274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966045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BCF79-ADB0-4C8E-A64A-E429AC5CA3C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8784A39-86F2-4799-A175-1DF46B8017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D425C6-1DB8-45E7-932E-98DC819FE362}"/>
              </a:ext>
            </a:extLst>
          </p:cNvPr>
          <p:cNvSpPr>
            <a:spLocks noGrp="1"/>
          </p:cNvSpPr>
          <p:nvPr>
            <p:ph type="dt" sz="half" idx="10"/>
          </p:nvPr>
        </p:nvSpPr>
        <p:spPr/>
        <p:txBody>
          <a:bodyPr/>
          <a:lstStyle/>
          <a:p>
            <a:fld id="{35E86DBF-DDC3-4E4A-8986-01617D546D8F}"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4C0EB35F-59B3-4265-B0E5-2F9D9FC325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2E00A5-52EB-4548-95AC-D06E0E8389F0}"/>
              </a:ext>
            </a:extLst>
          </p:cNvPr>
          <p:cNvSpPr>
            <a:spLocks noGrp="1"/>
          </p:cNvSpPr>
          <p:nvPr>
            <p:ph type="sldNum" sz="quarter" idx="12"/>
          </p:nvPr>
        </p:nvSpPr>
        <p:spPr/>
        <p:txBody>
          <a:bodyPr/>
          <a:lstStyle/>
          <a:p>
            <a:fld id="{AF1C4745-DC1D-44C2-9EA8-5FD5DA1BEAF8}" type="slidenum">
              <a:rPr lang="zh-CN" altLang="en-US" smtClean="0"/>
              <a:t>‹#›</a:t>
            </a:fld>
            <a:endParaRPr lang="zh-CN" altLang="en-US"/>
          </a:p>
        </p:txBody>
      </p:sp>
    </p:spTree>
    <p:extLst>
      <p:ext uri="{BB962C8B-B14F-4D97-AF65-F5344CB8AC3E}">
        <p14:creationId xmlns:p14="http://schemas.microsoft.com/office/powerpoint/2010/main" val="3951812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D6DC5-B701-43A0-A331-9CAB441D2A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82AE9B-314A-4EE8-B474-2B6BAE85A7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CF62214-61A0-40B5-AA12-789DDB96861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F21C21A-837B-4798-AFB3-ABA1EF1918BD}"/>
              </a:ext>
            </a:extLst>
          </p:cNvPr>
          <p:cNvSpPr>
            <a:spLocks noGrp="1"/>
          </p:cNvSpPr>
          <p:nvPr>
            <p:ph type="dt" sz="half" idx="10"/>
          </p:nvPr>
        </p:nvSpPr>
        <p:spPr/>
        <p:txBody>
          <a:bodyPr/>
          <a:lstStyle/>
          <a:p>
            <a:fld id="{35E86DBF-DDC3-4E4A-8986-01617D546D8F}"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B99EF2BF-7873-4B13-85D3-1CBE6B9487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809345-D31A-49EC-9CB2-7045D0522F40}"/>
              </a:ext>
            </a:extLst>
          </p:cNvPr>
          <p:cNvSpPr>
            <a:spLocks noGrp="1"/>
          </p:cNvSpPr>
          <p:nvPr>
            <p:ph type="sldNum" sz="quarter" idx="12"/>
          </p:nvPr>
        </p:nvSpPr>
        <p:spPr/>
        <p:txBody>
          <a:bodyPr/>
          <a:lstStyle/>
          <a:p>
            <a:fld id="{AF1C4745-DC1D-44C2-9EA8-5FD5DA1BEAF8}" type="slidenum">
              <a:rPr lang="zh-CN" altLang="en-US" smtClean="0"/>
              <a:t>‹#›</a:t>
            </a:fld>
            <a:endParaRPr lang="zh-CN" altLang="en-US"/>
          </a:p>
        </p:txBody>
      </p:sp>
    </p:spTree>
    <p:extLst>
      <p:ext uri="{BB962C8B-B14F-4D97-AF65-F5344CB8AC3E}">
        <p14:creationId xmlns:p14="http://schemas.microsoft.com/office/powerpoint/2010/main" val="3265555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0E6A1-086D-48E5-B4F5-F4B1ADB01EB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ECFAAB-4B05-4A58-9C7F-F8CB09956C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702AB3-2703-4328-BC73-95179B817F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044AC0C-E19F-4C62-8491-E90A4505C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3403C04-2AFA-4FDF-8D9F-A52E8C45CF1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A37B386-F02E-48D3-B10A-D49FE203E1DC}"/>
              </a:ext>
            </a:extLst>
          </p:cNvPr>
          <p:cNvSpPr>
            <a:spLocks noGrp="1"/>
          </p:cNvSpPr>
          <p:nvPr>
            <p:ph type="dt" sz="half" idx="10"/>
          </p:nvPr>
        </p:nvSpPr>
        <p:spPr/>
        <p:txBody>
          <a:bodyPr/>
          <a:lstStyle/>
          <a:p>
            <a:fld id="{35E86DBF-DDC3-4E4A-8986-01617D546D8F}"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E2B8D497-12E5-4866-908D-4605C3C805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B632EB6-506A-44F0-9FE4-2FB2D5485651}"/>
              </a:ext>
            </a:extLst>
          </p:cNvPr>
          <p:cNvSpPr>
            <a:spLocks noGrp="1"/>
          </p:cNvSpPr>
          <p:nvPr>
            <p:ph type="sldNum" sz="quarter" idx="12"/>
          </p:nvPr>
        </p:nvSpPr>
        <p:spPr/>
        <p:txBody>
          <a:bodyPr/>
          <a:lstStyle/>
          <a:p>
            <a:fld id="{AF1C4745-DC1D-44C2-9EA8-5FD5DA1BEAF8}" type="slidenum">
              <a:rPr lang="zh-CN" altLang="en-US" smtClean="0"/>
              <a:t>‹#›</a:t>
            </a:fld>
            <a:endParaRPr lang="zh-CN" altLang="en-US"/>
          </a:p>
        </p:txBody>
      </p:sp>
    </p:spTree>
    <p:extLst>
      <p:ext uri="{BB962C8B-B14F-4D97-AF65-F5344CB8AC3E}">
        <p14:creationId xmlns:p14="http://schemas.microsoft.com/office/powerpoint/2010/main" val="1916244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78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237162A-A312-4940-9F47-10648A9E03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6" name="矩形 5">
            <a:extLst>
              <a:ext uri="{FF2B5EF4-FFF2-40B4-BE49-F238E27FC236}">
                <a16:creationId xmlns:a16="http://schemas.microsoft.com/office/drawing/2014/main" id="{8BD26DBC-8882-4B5A-B76F-7082C9D9603B}"/>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cxnSp>
        <p:nvCxnSpPr>
          <p:cNvPr id="10" name="直接连接符 9">
            <a:extLst>
              <a:ext uri="{FF2B5EF4-FFF2-40B4-BE49-F238E27FC236}">
                <a16:creationId xmlns:a16="http://schemas.microsoft.com/office/drawing/2014/main" id="{00C3FEA2-C024-448F-8158-0583AA072FBA}"/>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形 10">
            <a:extLst>
              <a:ext uri="{FF2B5EF4-FFF2-40B4-BE49-F238E27FC236}">
                <a16:creationId xmlns:a16="http://schemas.microsoft.com/office/drawing/2014/main" id="{BAC4CF1B-32B3-4C44-A5D7-1822EB2781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12" name="图形 11">
            <a:extLst>
              <a:ext uri="{FF2B5EF4-FFF2-40B4-BE49-F238E27FC236}">
                <a16:creationId xmlns:a16="http://schemas.microsoft.com/office/drawing/2014/main" id="{6B6ED1F6-19D5-422E-8260-4206334E94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Tree>
    <p:extLst>
      <p:ext uri="{BB962C8B-B14F-4D97-AF65-F5344CB8AC3E}">
        <p14:creationId xmlns:p14="http://schemas.microsoft.com/office/powerpoint/2010/main" val="3663205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人介绍">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237162A-A312-4940-9F47-10648A9E03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6" name="矩形 5">
            <a:extLst>
              <a:ext uri="{FF2B5EF4-FFF2-40B4-BE49-F238E27FC236}">
                <a16:creationId xmlns:a16="http://schemas.microsoft.com/office/drawing/2014/main" id="{8BD26DBC-8882-4B5A-B76F-7082C9D9603B}"/>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20" name="圆角矩形 20">
            <a:extLst>
              <a:ext uri="{FF2B5EF4-FFF2-40B4-BE49-F238E27FC236}">
                <a16:creationId xmlns:a16="http://schemas.microsoft.com/office/drawing/2014/main" id="{F8FC0209-E25D-4599-AD13-D4F909C1358E}"/>
              </a:ext>
            </a:extLst>
          </p:cNvPr>
          <p:cNvSpPr/>
          <p:nvPr userDrawn="1"/>
        </p:nvSpPr>
        <p:spPr>
          <a:xfrm>
            <a:off x="1019175" y="1514090"/>
            <a:ext cx="10153651" cy="4521416"/>
          </a:xfrm>
          <a:prstGeom prst="roundRect">
            <a:avLst>
              <a:gd name="adj" fmla="val 3631"/>
            </a:avLst>
          </a:prstGeom>
          <a:solidFill>
            <a:sysClr val="window" lastClr="FFFFFF"/>
          </a:solidFill>
          <a:ln w="12700" cap="flat" cmpd="sng" algn="ctr">
            <a:noFill/>
            <a:prstDash val="solid"/>
            <a:miter lim="800000"/>
          </a:ln>
          <a:effectLst>
            <a:outerShdw blurRad="114300" dist="63500" dir="2700000" algn="tl" rotWithShape="0">
              <a:schemeClr val="accent1">
                <a:alpha val="3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dirty="0">
              <a:solidFill>
                <a:prstClr val="black">
                  <a:lumMod val="75000"/>
                  <a:lumOff val="25000"/>
                </a:prstClr>
              </a:solidFill>
              <a:latin typeface="等线"/>
              <a:ea typeface="微软雅黑"/>
            </a:endParaRPr>
          </a:p>
        </p:txBody>
      </p:sp>
      <p:sp>
        <p:nvSpPr>
          <p:cNvPr id="21" name="矩形 20">
            <a:extLst>
              <a:ext uri="{FF2B5EF4-FFF2-40B4-BE49-F238E27FC236}">
                <a16:creationId xmlns:a16="http://schemas.microsoft.com/office/drawing/2014/main" id="{1E8AA86A-E4C6-4E1E-ABE1-5F9FBED5F90B}"/>
              </a:ext>
            </a:extLst>
          </p:cNvPr>
          <p:cNvSpPr/>
          <p:nvPr userDrawn="1"/>
        </p:nvSpPr>
        <p:spPr>
          <a:xfrm>
            <a:off x="1837473" y="2375720"/>
            <a:ext cx="2745544" cy="274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2B48B03-30FE-46F8-AEAE-D12013708A41}"/>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4" name="图形 23">
            <a:extLst>
              <a:ext uri="{FF2B5EF4-FFF2-40B4-BE49-F238E27FC236}">
                <a16:creationId xmlns:a16="http://schemas.microsoft.com/office/drawing/2014/main" id="{665C4EC4-8BA5-4408-B2FC-8CF333679B8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25" name="图形 24">
            <a:extLst>
              <a:ext uri="{FF2B5EF4-FFF2-40B4-BE49-F238E27FC236}">
                <a16:creationId xmlns:a16="http://schemas.microsoft.com/office/drawing/2014/main" id="{95F941FB-32EC-4677-ADF0-71E5E271A8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cxnSp>
        <p:nvCxnSpPr>
          <p:cNvPr id="26" name="直接连接符 25">
            <a:extLst>
              <a:ext uri="{FF2B5EF4-FFF2-40B4-BE49-F238E27FC236}">
                <a16:creationId xmlns:a16="http://schemas.microsoft.com/office/drawing/2014/main" id="{72EA8693-8440-4F36-8F9E-0A8556A4D712}"/>
              </a:ext>
            </a:extLst>
          </p:cNvPr>
          <p:cNvCxnSpPr>
            <a:cxnSpLocks/>
          </p:cNvCxnSpPr>
          <p:nvPr userDrawn="1"/>
        </p:nvCxnSpPr>
        <p:spPr>
          <a:xfrm>
            <a:off x="4946573" y="3426248"/>
            <a:ext cx="40504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图片占位符 27">
            <a:extLst>
              <a:ext uri="{FF2B5EF4-FFF2-40B4-BE49-F238E27FC236}">
                <a16:creationId xmlns:a16="http://schemas.microsoft.com/office/drawing/2014/main" id="{117DA244-7011-4FC6-A14B-CBC169477A0D}"/>
              </a:ext>
            </a:extLst>
          </p:cNvPr>
          <p:cNvSpPr>
            <a:spLocks noGrp="1"/>
          </p:cNvSpPr>
          <p:nvPr>
            <p:ph type="pic" sz="quarter" idx="10"/>
          </p:nvPr>
        </p:nvSpPr>
        <p:spPr>
          <a:xfrm>
            <a:off x="1727303" y="2232500"/>
            <a:ext cx="2745545" cy="2745544"/>
          </a:xfrm>
          <a:custGeom>
            <a:avLst/>
            <a:gdLst>
              <a:gd name="connsiteX0" fmla="*/ 0 w 2745545"/>
              <a:gd name="connsiteY0" fmla="*/ 0 h 2745544"/>
              <a:gd name="connsiteX1" fmla="*/ 2745545 w 2745545"/>
              <a:gd name="connsiteY1" fmla="*/ 0 h 2745544"/>
              <a:gd name="connsiteX2" fmla="*/ 2745545 w 2745545"/>
              <a:gd name="connsiteY2" fmla="*/ 2745544 h 2745544"/>
              <a:gd name="connsiteX3" fmla="*/ 0 w 2745545"/>
              <a:gd name="connsiteY3" fmla="*/ 2745544 h 2745544"/>
            </a:gdLst>
            <a:ahLst/>
            <a:cxnLst>
              <a:cxn ang="0">
                <a:pos x="connsiteX0" y="connsiteY0"/>
              </a:cxn>
              <a:cxn ang="0">
                <a:pos x="connsiteX1" y="connsiteY1"/>
              </a:cxn>
              <a:cxn ang="0">
                <a:pos x="connsiteX2" y="connsiteY2"/>
              </a:cxn>
              <a:cxn ang="0">
                <a:pos x="connsiteX3" y="connsiteY3"/>
              </a:cxn>
            </a:cxnLst>
            <a:rect l="l" t="t" r="r" b="b"/>
            <a:pathLst>
              <a:path w="2745545" h="2745544">
                <a:moveTo>
                  <a:pt x="0" y="0"/>
                </a:moveTo>
                <a:lnTo>
                  <a:pt x="2745545" y="0"/>
                </a:lnTo>
                <a:lnTo>
                  <a:pt x="2745545" y="2745544"/>
                </a:lnTo>
                <a:lnTo>
                  <a:pt x="0" y="2745544"/>
                </a:lnTo>
                <a:close/>
              </a:path>
            </a:pathLst>
          </a:custGeom>
        </p:spPr>
        <p:txBody>
          <a:bodyPr wrap="square">
            <a:noAutofit/>
          </a:bodyPr>
          <a:lstStyle>
            <a:lvl1pPr marL="0" indent="0">
              <a:buNone/>
              <a:defRPr/>
            </a:lvl1pPr>
          </a:lstStyle>
          <a:p>
            <a:endParaRPr lang="zh-CN" altLang="en-US" dirty="0"/>
          </a:p>
        </p:txBody>
      </p:sp>
    </p:spTree>
    <p:extLst>
      <p:ext uri="{BB962C8B-B14F-4D97-AF65-F5344CB8AC3E}">
        <p14:creationId xmlns:p14="http://schemas.microsoft.com/office/powerpoint/2010/main" val="8832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人介绍">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4E8D52F-BBC6-4B37-A029-6FA853E039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737" b="7737"/>
          <a:stretch/>
        </p:blipFill>
        <p:spPr>
          <a:xfrm>
            <a:off x="0" y="0"/>
            <a:ext cx="12192000" cy="6858000"/>
          </a:xfrm>
          <a:prstGeom prst="rect">
            <a:avLst/>
          </a:prstGeom>
        </p:spPr>
      </p:pic>
      <p:sp>
        <p:nvSpPr>
          <p:cNvPr id="10" name="矩形 9">
            <a:extLst>
              <a:ext uri="{FF2B5EF4-FFF2-40B4-BE49-F238E27FC236}">
                <a16:creationId xmlns:a16="http://schemas.microsoft.com/office/drawing/2014/main" id="{9806AD94-1867-4B42-B759-6AC60ADFAEB3}"/>
              </a:ext>
            </a:extLst>
          </p:cNvPr>
          <p:cNvSpPr/>
          <p:nvPr userDrawn="1"/>
        </p:nvSpPr>
        <p:spPr>
          <a:xfrm>
            <a:off x="-1" y="0"/>
            <a:ext cx="12191999" cy="6858000"/>
          </a:xfrm>
          <a:prstGeom prst="rect">
            <a:avLst/>
          </a:prstGeom>
          <a:gradFill>
            <a:gsLst>
              <a:gs pos="97345">
                <a:schemeClr val="bg1"/>
              </a:gs>
              <a:gs pos="0">
                <a:schemeClr val="bg1">
                  <a:alpha val="93000"/>
                </a:schemeClr>
              </a:gs>
              <a:gs pos="66000">
                <a:schemeClr val="bg1">
                  <a:alpha val="9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cxnSp>
        <p:nvCxnSpPr>
          <p:cNvPr id="6" name="直接连接符 5">
            <a:extLst>
              <a:ext uri="{FF2B5EF4-FFF2-40B4-BE49-F238E27FC236}">
                <a16:creationId xmlns:a16="http://schemas.microsoft.com/office/drawing/2014/main" id="{A358779F-B223-4A63-8004-8AA229E13AC6}"/>
              </a:ext>
            </a:extLst>
          </p:cNvPr>
          <p:cNvCxnSpPr>
            <a:cxnSpLocks/>
          </p:cNvCxnSpPr>
          <p:nvPr userDrawn="1"/>
        </p:nvCxnSpPr>
        <p:spPr>
          <a:xfrm>
            <a:off x="220237" y="822494"/>
            <a:ext cx="117515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F526EEDA-FE6F-4DA9-8A41-339A709FBB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131439"/>
            <a:ext cx="1224000" cy="1160139"/>
          </a:xfrm>
          <a:prstGeom prst="rect">
            <a:avLst/>
          </a:prstGeom>
        </p:spPr>
      </p:pic>
      <p:pic>
        <p:nvPicPr>
          <p:cNvPr id="8" name="图形 7">
            <a:extLst>
              <a:ext uri="{FF2B5EF4-FFF2-40B4-BE49-F238E27FC236}">
                <a16:creationId xmlns:a16="http://schemas.microsoft.com/office/drawing/2014/main" id="{FB626276-0E76-4563-B2EA-6402332751F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49330" y="119378"/>
            <a:ext cx="648000" cy="648000"/>
          </a:xfrm>
          <a:prstGeom prst="rect">
            <a:avLst/>
          </a:prstGeom>
        </p:spPr>
      </p:pic>
      <p:sp>
        <p:nvSpPr>
          <p:cNvPr id="11" name="矩形: 圆角 10">
            <a:extLst>
              <a:ext uri="{FF2B5EF4-FFF2-40B4-BE49-F238E27FC236}">
                <a16:creationId xmlns:a16="http://schemas.microsoft.com/office/drawing/2014/main" id="{8C8787F0-4B1B-4040-99C8-F872A6FE8409}"/>
              </a:ext>
            </a:extLst>
          </p:cNvPr>
          <p:cNvSpPr/>
          <p:nvPr userDrawn="1"/>
        </p:nvSpPr>
        <p:spPr>
          <a:xfrm>
            <a:off x="1200956" y="1719972"/>
            <a:ext cx="4396574" cy="4237937"/>
          </a:xfrm>
          <a:prstGeom prst="roundRect">
            <a:avLst>
              <a:gd name="adj" fmla="val 3378"/>
            </a:avLst>
          </a:prstGeom>
          <a:solidFill>
            <a:sysClr val="window" lastClr="FFFFFF"/>
          </a:solidFill>
          <a:ln w="12700" cap="flat" cmpd="sng" algn="ctr">
            <a:noFill/>
            <a:prstDash val="solid"/>
            <a:miter lim="800000"/>
          </a:ln>
          <a:effectLst>
            <a:outerShdw blurRad="114300" dist="63500" dir="2700000" algn="tl" rotWithShape="0">
              <a:schemeClr val="accent1">
                <a:alpha val="3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a:solidFill>
                <a:prstClr val="black">
                  <a:lumMod val="75000"/>
                  <a:lumOff val="25000"/>
                </a:prstClr>
              </a:solidFill>
              <a:latin typeface="等线"/>
              <a:ea typeface="微软雅黑"/>
            </a:endParaRPr>
          </a:p>
        </p:txBody>
      </p:sp>
      <p:sp>
        <p:nvSpPr>
          <p:cNvPr id="22" name="图片占位符 21">
            <a:extLst>
              <a:ext uri="{FF2B5EF4-FFF2-40B4-BE49-F238E27FC236}">
                <a16:creationId xmlns:a16="http://schemas.microsoft.com/office/drawing/2014/main" id="{6913D624-E7E9-4E99-A626-62E3479296C6}"/>
              </a:ext>
            </a:extLst>
          </p:cNvPr>
          <p:cNvSpPr>
            <a:spLocks noGrp="1"/>
          </p:cNvSpPr>
          <p:nvPr>
            <p:ph type="pic" sz="quarter" idx="10"/>
          </p:nvPr>
        </p:nvSpPr>
        <p:spPr>
          <a:xfrm>
            <a:off x="1678199" y="1958336"/>
            <a:ext cx="1170000" cy="1170000"/>
          </a:xfrm>
          <a:custGeom>
            <a:avLst/>
            <a:gdLst>
              <a:gd name="connsiteX0" fmla="*/ 585000 w 1170000"/>
              <a:gd name="connsiteY0" fmla="*/ 0 h 1170000"/>
              <a:gd name="connsiteX1" fmla="*/ 1170000 w 1170000"/>
              <a:gd name="connsiteY1" fmla="*/ 585000 h 1170000"/>
              <a:gd name="connsiteX2" fmla="*/ 585000 w 1170000"/>
              <a:gd name="connsiteY2" fmla="*/ 1170000 h 1170000"/>
              <a:gd name="connsiteX3" fmla="*/ 0 w 1170000"/>
              <a:gd name="connsiteY3" fmla="*/ 585000 h 1170000"/>
              <a:gd name="connsiteX4" fmla="*/ 585000 w 1170000"/>
              <a:gd name="connsiteY4" fmla="*/ 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585000" y="0"/>
                </a:moveTo>
                <a:cubicBezTo>
                  <a:pt x="908087" y="0"/>
                  <a:pt x="1170000" y="261913"/>
                  <a:pt x="1170000" y="585000"/>
                </a:cubicBezTo>
                <a:cubicBezTo>
                  <a:pt x="1170000" y="908087"/>
                  <a:pt x="908087" y="1170000"/>
                  <a:pt x="585000" y="1170000"/>
                </a:cubicBezTo>
                <a:cubicBezTo>
                  <a:pt x="261913" y="1170000"/>
                  <a:pt x="0" y="908087"/>
                  <a:pt x="0" y="585000"/>
                </a:cubicBezTo>
                <a:cubicBezTo>
                  <a:pt x="0" y="261913"/>
                  <a:pt x="261913" y="0"/>
                  <a:pt x="585000" y="0"/>
                </a:cubicBezTo>
                <a:close/>
              </a:path>
            </a:pathLst>
          </a:custGeom>
        </p:spPr>
        <p:txBody>
          <a:bodyPr wrap="square">
            <a:noAutofit/>
          </a:bodyPr>
          <a:lstStyle/>
          <a:p>
            <a:endParaRPr lang="zh-CN" altLang="en-US"/>
          </a:p>
        </p:txBody>
      </p:sp>
      <p:sp>
        <p:nvSpPr>
          <p:cNvPr id="12" name="矩形: 圆角 11">
            <a:extLst>
              <a:ext uri="{FF2B5EF4-FFF2-40B4-BE49-F238E27FC236}">
                <a16:creationId xmlns:a16="http://schemas.microsoft.com/office/drawing/2014/main" id="{F29B98C4-BA8D-4A10-AF44-C724F0B898E7}"/>
              </a:ext>
            </a:extLst>
          </p:cNvPr>
          <p:cNvSpPr/>
          <p:nvPr userDrawn="1"/>
        </p:nvSpPr>
        <p:spPr>
          <a:xfrm>
            <a:off x="6594470" y="1719972"/>
            <a:ext cx="4396574" cy="4237937"/>
          </a:xfrm>
          <a:prstGeom prst="roundRect">
            <a:avLst>
              <a:gd name="adj" fmla="val 3378"/>
            </a:avLst>
          </a:prstGeom>
          <a:solidFill>
            <a:sysClr val="window" lastClr="FFFFFF"/>
          </a:solidFill>
          <a:ln w="12700" cap="flat" cmpd="sng" algn="ctr">
            <a:noFill/>
            <a:prstDash val="solid"/>
            <a:miter lim="800000"/>
          </a:ln>
          <a:effectLst>
            <a:outerShdw blurRad="114300" dist="63500" dir="2700000" algn="tl" rotWithShape="0">
              <a:schemeClr val="accent2">
                <a:alpha val="31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a:solidFill>
                <a:prstClr val="black">
                  <a:lumMod val="75000"/>
                  <a:lumOff val="25000"/>
                </a:prstClr>
              </a:solidFill>
              <a:latin typeface="等线"/>
              <a:ea typeface="微软雅黑"/>
            </a:endParaRPr>
          </a:p>
        </p:txBody>
      </p:sp>
      <p:cxnSp>
        <p:nvCxnSpPr>
          <p:cNvPr id="13" name="直接连接符 12">
            <a:extLst>
              <a:ext uri="{FF2B5EF4-FFF2-40B4-BE49-F238E27FC236}">
                <a16:creationId xmlns:a16="http://schemas.microsoft.com/office/drawing/2014/main" id="{728F88A0-BA4D-4810-B5C4-D52BD9096DF1}"/>
              </a:ext>
            </a:extLst>
          </p:cNvPr>
          <p:cNvCxnSpPr/>
          <p:nvPr userDrawn="1"/>
        </p:nvCxnSpPr>
        <p:spPr>
          <a:xfrm>
            <a:off x="3081971" y="2225621"/>
            <a:ext cx="0" cy="634959"/>
          </a:xfrm>
          <a:prstGeom prst="line">
            <a:avLst/>
          </a:prstGeom>
          <a:ln>
            <a:solidFill>
              <a:srgbClr val="27094C"/>
            </a:solidFill>
          </a:ln>
        </p:spPr>
        <p:style>
          <a:lnRef idx="1">
            <a:schemeClr val="accent1"/>
          </a:lnRef>
          <a:fillRef idx="0">
            <a:schemeClr val="accent1"/>
          </a:fillRef>
          <a:effectRef idx="0">
            <a:schemeClr val="accent1"/>
          </a:effectRef>
          <a:fontRef idx="minor">
            <a:schemeClr val="tx1"/>
          </a:fontRef>
        </p:style>
      </p:cxnSp>
      <p:sp>
        <p:nvSpPr>
          <p:cNvPr id="23" name="图片占位符 22">
            <a:extLst>
              <a:ext uri="{FF2B5EF4-FFF2-40B4-BE49-F238E27FC236}">
                <a16:creationId xmlns:a16="http://schemas.microsoft.com/office/drawing/2014/main" id="{9C89DD4F-79AE-4BB8-98E7-02E1984D3E40}"/>
              </a:ext>
            </a:extLst>
          </p:cNvPr>
          <p:cNvSpPr>
            <a:spLocks noGrp="1"/>
          </p:cNvSpPr>
          <p:nvPr>
            <p:ph type="pic" sz="quarter" idx="11"/>
          </p:nvPr>
        </p:nvSpPr>
        <p:spPr>
          <a:xfrm>
            <a:off x="7072185" y="1958336"/>
            <a:ext cx="1170000" cy="1170000"/>
          </a:xfrm>
          <a:custGeom>
            <a:avLst/>
            <a:gdLst>
              <a:gd name="connsiteX0" fmla="*/ 585000 w 1170000"/>
              <a:gd name="connsiteY0" fmla="*/ 0 h 1170000"/>
              <a:gd name="connsiteX1" fmla="*/ 1170000 w 1170000"/>
              <a:gd name="connsiteY1" fmla="*/ 585000 h 1170000"/>
              <a:gd name="connsiteX2" fmla="*/ 585000 w 1170000"/>
              <a:gd name="connsiteY2" fmla="*/ 1170000 h 1170000"/>
              <a:gd name="connsiteX3" fmla="*/ 0 w 1170000"/>
              <a:gd name="connsiteY3" fmla="*/ 585000 h 1170000"/>
              <a:gd name="connsiteX4" fmla="*/ 585000 w 1170000"/>
              <a:gd name="connsiteY4" fmla="*/ 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585000" y="0"/>
                </a:moveTo>
                <a:cubicBezTo>
                  <a:pt x="908087" y="0"/>
                  <a:pt x="1170000" y="261913"/>
                  <a:pt x="1170000" y="585000"/>
                </a:cubicBezTo>
                <a:cubicBezTo>
                  <a:pt x="1170000" y="908087"/>
                  <a:pt x="908087" y="1170000"/>
                  <a:pt x="585000" y="1170000"/>
                </a:cubicBezTo>
                <a:cubicBezTo>
                  <a:pt x="261913" y="1170000"/>
                  <a:pt x="0" y="908087"/>
                  <a:pt x="0" y="585000"/>
                </a:cubicBezTo>
                <a:cubicBezTo>
                  <a:pt x="0" y="261913"/>
                  <a:pt x="261913" y="0"/>
                  <a:pt x="585000" y="0"/>
                </a:cubicBezTo>
                <a:close/>
              </a:path>
            </a:pathLst>
          </a:custGeom>
        </p:spPr>
        <p:txBody>
          <a:bodyPr wrap="square">
            <a:noAutofit/>
          </a:bodyPr>
          <a:lstStyle/>
          <a:p>
            <a:endParaRPr lang="zh-CN" altLang="en-US"/>
          </a:p>
        </p:txBody>
      </p:sp>
      <p:cxnSp>
        <p:nvCxnSpPr>
          <p:cNvPr id="14" name="直接连接符 13">
            <a:extLst>
              <a:ext uri="{FF2B5EF4-FFF2-40B4-BE49-F238E27FC236}">
                <a16:creationId xmlns:a16="http://schemas.microsoft.com/office/drawing/2014/main" id="{E3E33FCF-AB6C-45B0-B534-6DBE6F563601}"/>
              </a:ext>
            </a:extLst>
          </p:cNvPr>
          <p:cNvCxnSpPr/>
          <p:nvPr userDrawn="1"/>
        </p:nvCxnSpPr>
        <p:spPr>
          <a:xfrm>
            <a:off x="8475485" y="2225621"/>
            <a:ext cx="0" cy="634959"/>
          </a:xfrm>
          <a:prstGeom prst="line">
            <a:avLst/>
          </a:prstGeom>
          <a:ln>
            <a:solidFill>
              <a:srgbClr val="2709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883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8C65EA-8B02-4E3F-A1E4-53D4DEEBBB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4CE9E53-7933-48CA-BC7F-BBDB7D2450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3F29B8-DF63-4DFB-A865-CE8C3A41E7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86DBF-DDC3-4E4A-8986-01617D546D8F}"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17D24577-1EAE-4F09-996C-45A9E52E61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2447FF0-3F00-4EC2-BCBE-DF0E9317D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1C4745-DC1D-44C2-9EA8-5FD5DA1BEAF8}" type="slidenum">
              <a:rPr lang="zh-CN" altLang="en-US" smtClean="0"/>
              <a:t>‹#›</a:t>
            </a:fld>
            <a:endParaRPr lang="zh-CN" altLang="en-US"/>
          </a:p>
        </p:txBody>
      </p:sp>
    </p:spTree>
    <p:extLst>
      <p:ext uri="{BB962C8B-B14F-4D97-AF65-F5344CB8AC3E}">
        <p14:creationId xmlns:p14="http://schemas.microsoft.com/office/powerpoint/2010/main" val="2037212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5" r:id="rId8"/>
    <p:sldLayoutId id="2147483663" r:id="rId9"/>
    <p:sldLayoutId id="2147483664" r:id="rId10"/>
    <p:sldLayoutId id="2147483665" r:id="rId11"/>
    <p:sldLayoutId id="2147483666" r:id="rId12"/>
    <p:sldLayoutId id="2147483667" r:id="rId13"/>
    <p:sldLayoutId id="2147483656" r:id="rId14"/>
    <p:sldLayoutId id="2147483657" r:id="rId15"/>
    <p:sldLayoutId id="2147483658" r:id="rId16"/>
    <p:sldLayoutId id="2147483659" r:id="rId17"/>
    <p:sldLayoutId id="2147483668" r:id="rId18"/>
    <p:sldLayoutId id="2147483669" r:id="rId19"/>
    <p:sldLayoutId id="2147483670" r:id="rId20"/>
    <p:sldLayoutId id="2147483660" r:id="rId21"/>
    <p:sldLayoutId id="2147483671" r:id="rId22"/>
    <p:sldLayoutId id="214748367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183845"/>
      </p:ext>
    </p:extLst>
  </p:cSld>
  <p:clrMap bg1="lt1" tx1="dk1" bg2="lt2" tx2="dk2" accent1="accent1" accent2="accent2" accent3="accent3" accent4="accent4" accent5="accent5" accent6="accent6" hlink="hlink" folHlink="folHlink"/>
  <p:sldLayoutIdLst>
    <p:sldLayoutId id="2147483674" r:id="rId1"/>
    <p:sldLayoutId id="214748367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7.xml"/><Relationship Id="rId5" Type="http://schemas.openxmlformats.org/officeDocument/2006/relationships/image" Target="../media/image28.jp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22.jpg"/><Relationship Id="rId2" Type="http://schemas.openxmlformats.org/officeDocument/2006/relationships/image" Target="../media/image34.jpg"/><Relationship Id="rId1" Type="http://schemas.openxmlformats.org/officeDocument/2006/relationships/slideLayout" Target="../slideLayouts/slideLayout2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2.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51.png"/><Relationship Id="rId4" Type="http://schemas.openxmlformats.org/officeDocument/2006/relationships/image" Target="../media/image50.svg"/></Relationships>
</file>

<file path=ppt/slides/_rels/slide5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51.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13.sv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13.sv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58.jpg"/></Relationships>
</file>

<file path=ppt/slides/_rels/slide5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descr="图片包含 水, 户外, 天空, 树&#10;&#10;自动生成的说明">
            <a:extLst>
              <a:ext uri="{FF2B5EF4-FFF2-40B4-BE49-F238E27FC236}">
                <a16:creationId xmlns:a16="http://schemas.microsoft.com/office/drawing/2014/main" id="{FD9A82C2-ECD2-4536-9AC3-98927B3B20F7}"/>
              </a:ext>
            </a:extLst>
          </p:cNvPr>
          <p:cNvPicPr>
            <a:picLocks noChangeAspect="1"/>
          </p:cNvPicPr>
          <p:nvPr/>
        </p:nvPicPr>
        <p:blipFill rotWithShape="1">
          <a:blip r:embed="rId2"/>
          <a:srcRect t="23867" r="2430" b="290"/>
          <a:stretch/>
        </p:blipFill>
        <p:spPr>
          <a:xfrm>
            <a:off x="421005" y="393588"/>
            <a:ext cx="11349990" cy="4835637"/>
          </a:xfrm>
          <a:prstGeom prst="rect">
            <a:avLst/>
          </a:prstGeom>
        </p:spPr>
      </p:pic>
      <p:sp>
        <p:nvSpPr>
          <p:cNvPr id="5" name="任意多边形: 形状 4">
            <a:extLst>
              <a:ext uri="{FF2B5EF4-FFF2-40B4-BE49-F238E27FC236}">
                <a16:creationId xmlns:a16="http://schemas.microsoft.com/office/drawing/2014/main" id="{9160B560-CB5E-4282-82FF-9EE0ED6DAA8A}"/>
              </a:ext>
            </a:extLst>
          </p:cNvPr>
          <p:cNvSpPr/>
          <p:nvPr/>
        </p:nvSpPr>
        <p:spPr>
          <a:xfrm>
            <a:off x="421005" y="393588"/>
            <a:ext cx="11349990" cy="5076000"/>
          </a:xfrm>
          <a:custGeom>
            <a:avLst/>
            <a:gdLst>
              <a:gd name="connsiteX0" fmla="*/ 0 w 11349990"/>
              <a:gd name="connsiteY0" fmla="*/ 0 h 5293932"/>
              <a:gd name="connsiteX1" fmla="*/ 11349990 w 11349990"/>
              <a:gd name="connsiteY1" fmla="*/ 0 h 5293932"/>
              <a:gd name="connsiteX2" fmla="*/ 11349990 w 11349990"/>
              <a:gd name="connsiteY2" fmla="*/ 5050092 h 5293932"/>
              <a:gd name="connsiteX3" fmla="*/ 5880736 w 11349990"/>
              <a:gd name="connsiteY3" fmla="*/ 5050092 h 5293932"/>
              <a:gd name="connsiteX4" fmla="*/ 5674996 w 11349990"/>
              <a:gd name="connsiteY4" fmla="*/ 5293932 h 5293932"/>
              <a:gd name="connsiteX5" fmla="*/ 5469256 w 11349990"/>
              <a:gd name="connsiteY5" fmla="*/ 5050092 h 5293932"/>
              <a:gd name="connsiteX6" fmla="*/ 0 w 11349990"/>
              <a:gd name="connsiteY6" fmla="*/ 5050092 h 52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9990" h="5293932">
                <a:moveTo>
                  <a:pt x="0" y="0"/>
                </a:moveTo>
                <a:lnTo>
                  <a:pt x="11349990" y="0"/>
                </a:lnTo>
                <a:lnTo>
                  <a:pt x="11349990" y="5050092"/>
                </a:lnTo>
                <a:lnTo>
                  <a:pt x="5880736" y="5050092"/>
                </a:lnTo>
                <a:lnTo>
                  <a:pt x="5674996" y="5293932"/>
                </a:lnTo>
                <a:lnTo>
                  <a:pt x="5469256" y="5050092"/>
                </a:lnTo>
                <a:lnTo>
                  <a:pt x="0" y="5050092"/>
                </a:lnTo>
                <a:close/>
              </a:path>
            </a:pathLst>
          </a:custGeom>
          <a:solidFill>
            <a:schemeClr val="accent1">
              <a:alpha val="75000"/>
            </a:schemeClr>
          </a:solidFill>
          <a:ln>
            <a:noFill/>
          </a:ln>
          <a:effectLst>
            <a:outerShdw blurRad="2413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8A4B0A79-1AB4-4B41-B682-B31D7EDFD3DC}"/>
              </a:ext>
            </a:extLst>
          </p:cNvPr>
          <p:cNvSpPr txBox="1"/>
          <p:nvPr/>
        </p:nvSpPr>
        <p:spPr>
          <a:xfrm>
            <a:off x="1619454" y="3070527"/>
            <a:ext cx="8953092"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300" normalizeH="0" baseline="0" noProof="0" dirty="0">
                <a:ln>
                  <a:noFill/>
                </a:ln>
                <a:solidFill>
                  <a:prstClr val="white"/>
                </a:solidFill>
                <a:uLnTx/>
                <a:uFillTx/>
                <a:latin typeface="微软雅黑" panose="020B0503020204020204" pitchFamily="34" charset="-122"/>
                <a:ea typeface="微软雅黑" panose="020B0503020204020204" pitchFamily="34" charset="-122"/>
              </a:rPr>
              <a:t>成都理工大学通用</a:t>
            </a:r>
            <a:r>
              <a:rPr kumimoji="0" lang="en-US" altLang="zh-CN" sz="5400" b="1" i="0" u="none" strike="noStrike" kern="1200" cap="none" spc="300" normalizeH="0" baseline="0" noProof="0" dirty="0">
                <a:ln>
                  <a:noFill/>
                </a:ln>
                <a:solidFill>
                  <a:prstClr val="white"/>
                </a:solidFill>
                <a:uLnTx/>
                <a:uFillTx/>
                <a:latin typeface="微软雅黑" panose="020B0503020204020204" pitchFamily="34" charset="-122"/>
                <a:ea typeface="微软雅黑" panose="020B0503020204020204" pitchFamily="34" charset="-122"/>
              </a:rPr>
              <a:t>PPT</a:t>
            </a:r>
            <a:r>
              <a:rPr kumimoji="0" lang="zh-CN" altLang="en-US" sz="5400" b="1" i="0" u="none" strike="noStrike" kern="1200" cap="none" spc="300" normalizeH="0" baseline="0" noProof="0" dirty="0">
                <a:ln>
                  <a:noFill/>
                </a:ln>
                <a:solidFill>
                  <a:prstClr val="white"/>
                </a:solidFill>
                <a:uLnTx/>
                <a:uFillTx/>
                <a:latin typeface="微软雅黑" panose="020B0503020204020204" pitchFamily="34" charset="-122"/>
                <a:ea typeface="微软雅黑" panose="020B0503020204020204" pitchFamily="34" charset="-122"/>
              </a:rPr>
              <a:t>模板</a:t>
            </a:r>
          </a:p>
        </p:txBody>
      </p:sp>
      <p:sp>
        <p:nvSpPr>
          <p:cNvPr id="7" name="文本框 6">
            <a:extLst>
              <a:ext uri="{FF2B5EF4-FFF2-40B4-BE49-F238E27FC236}">
                <a16:creationId xmlns:a16="http://schemas.microsoft.com/office/drawing/2014/main" id="{3479410A-02D7-474E-90C9-296723DE5995}"/>
              </a:ext>
            </a:extLst>
          </p:cNvPr>
          <p:cNvSpPr txBox="1"/>
          <p:nvPr/>
        </p:nvSpPr>
        <p:spPr>
          <a:xfrm>
            <a:off x="2025577" y="4001045"/>
            <a:ext cx="8140846"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white"/>
                </a:solidFill>
                <a:latin typeface="微软雅黑 Light" panose="020B0502040204020203" pitchFamily="34" charset="-122"/>
                <a:ea typeface="微软雅黑 Light" panose="020B0502040204020203" pitchFamily="34" charset="-122"/>
              </a:rPr>
              <a:t>设计与艺术</a:t>
            </a:r>
            <a:r>
              <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学院   </a:t>
            </a:r>
            <a:r>
              <a:rPr kumimoji="0" lang="en-US" altLang="zh-CN"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PPT</a:t>
            </a:r>
            <a:r>
              <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设计与视觉化表达   </a:t>
            </a:r>
            <a:r>
              <a:rPr kumimoji="0" lang="en-US" altLang="zh-CN"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201507040108</a:t>
            </a:r>
            <a:endPar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grpSp>
        <p:nvGrpSpPr>
          <p:cNvPr id="16" name="组合 15">
            <a:extLst>
              <a:ext uri="{FF2B5EF4-FFF2-40B4-BE49-F238E27FC236}">
                <a16:creationId xmlns:a16="http://schemas.microsoft.com/office/drawing/2014/main" id="{B00D9393-CA2A-4A76-A124-2440D014853C}"/>
              </a:ext>
            </a:extLst>
          </p:cNvPr>
          <p:cNvGrpSpPr/>
          <p:nvPr/>
        </p:nvGrpSpPr>
        <p:grpSpPr>
          <a:xfrm>
            <a:off x="2355264" y="5769483"/>
            <a:ext cx="3155182" cy="477727"/>
            <a:chOff x="2355264" y="5821415"/>
            <a:chExt cx="3155182" cy="477727"/>
          </a:xfrm>
        </p:grpSpPr>
        <p:sp>
          <p:nvSpPr>
            <p:cNvPr id="12" name="矩形: 圆角 11">
              <a:extLst>
                <a:ext uri="{FF2B5EF4-FFF2-40B4-BE49-F238E27FC236}">
                  <a16:creationId xmlns:a16="http://schemas.microsoft.com/office/drawing/2014/main" id="{AF3AB57B-6F80-4488-9E5C-6DC1CD08340F}"/>
                </a:ext>
              </a:extLst>
            </p:cNvPr>
            <p:cNvSpPr/>
            <p:nvPr/>
          </p:nvSpPr>
          <p:spPr>
            <a:xfrm>
              <a:off x="2355264" y="5821415"/>
              <a:ext cx="3144299" cy="477727"/>
            </a:xfrm>
            <a:prstGeom prst="roundRect">
              <a:avLst>
                <a:gd name="adj" fmla="val 50000"/>
              </a:avLst>
            </a:prstGeom>
            <a:solidFill>
              <a:schemeClr val="bg1"/>
            </a:soli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1A41A2F-3DFE-4A61-8159-9BA18FD904C1}"/>
                </a:ext>
              </a:extLst>
            </p:cNvPr>
            <p:cNvSpPr/>
            <p:nvPr/>
          </p:nvSpPr>
          <p:spPr>
            <a:xfrm>
              <a:off x="2366153" y="5829446"/>
              <a:ext cx="3144293" cy="461665"/>
            </a:xfrm>
            <a:prstGeom prst="rect">
              <a:avLst/>
            </a:prstGeom>
          </p:spPr>
          <p:txBody>
            <a:bodyPr wrap="square">
              <a:spAutoFit/>
            </a:bodyPr>
            <a:lstStyle/>
            <a:p>
              <a:pPr lvl="0" algn="ctr">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汇报人：</a:t>
              </a:r>
              <a:r>
                <a:rPr lang="zh-CN" altLang="en-US" sz="2400" b="1" dirty="0">
                  <a:solidFill>
                    <a:schemeClr val="accent1"/>
                  </a:solidFill>
                  <a:latin typeface="微软雅黑" panose="020B0503020204020204" pitchFamily="34" charset="-122"/>
                  <a:ea typeface="微软雅黑" panose="020B0503020204020204" pitchFamily="34" charset="-122"/>
                </a:rPr>
                <a:t>文武</a:t>
              </a:r>
            </a:p>
          </p:txBody>
        </p:sp>
      </p:grpSp>
      <p:sp>
        <p:nvSpPr>
          <p:cNvPr id="18" name="矩形: 圆角 17">
            <a:extLst>
              <a:ext uri="{FF2B5EF4-FFF2-40B4-BE49-F238E27FC236}">
                <a16:creationId xmlns:a16="http://schemas.microsoft.com/office/drawing/2014/main" id="{45EB20D8-58CB-40AF-B055-821DDF5443CA}"/>
              </a:ext>
            </a:extLst>
          </p:cNvPr>
          <p:cNvSpPr/>
          <p:nvPr/>
        </p:nvSpPr>
        <p:spPr>
          <a:xfrm rot="5400000" flipV="1">
            <a:off x="5881800" y="6001146"/>
            <a:ext cx="432000" cy="144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hidden="1">
            <a:extLst>
              <a:ext uri="{FF2B5EF4-FFF2-40B4-BE49-F238E27FC236}">
                <a16:creationId xmlns:a16="http://schemas.microsoft.com/office/drawing/2014/main" id="{81A3E1B7-B79D-4F5C-8908-8AE9E4316AE3}"/>
              </a:ext>
            </a:extLst>
          </p:cNvPr>
          <p:cNvSpPr>
            <a:spLocks noChangeAspect="1"/>
          </p:cNvSpPr>
          <p:nvPr/>
        </p:nvSpPr>
        <p:spPr>
          <a:xfrm rot="5400000">
            <a:off x="6060003" y="6211210"/>
            <a:ext cx="72000" cy="72000"/>
          </a:xfrm>
          <a:prstGeom prst="ellipse">
            <a:avLst/>
          </a:prstGeom>
          <a:solidFill>
            <a:srgbClr val="4F7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hidden="1">
            <a:extLst>
              <a:ext uri="{FF2B5EF4-FFF2-40B4-BE49-F238E27FC236}">
                <a16:creationId xmlns:a16="http://schemas.microsoft.com/office/drawing/2014/main" id="{3034F488-6CF4-4713-B947-1D51F1545EE9}"/>
              </a:ext>
            </a:extLst>
          </p:cNvPr>
          <p:cNvSpPr>
            <a:spLocks noChangeAspect="1"/>
          </p:cNvSpPr>
          <p:nvPr/>
        </p:nvSpPr>
        <p:spPr>
          <a:xfrm rot="5400000">
            <a:off x="6060003" y="5733483"/>
            <a:ext cx="72000" cy="72000"/>
          </a:xfrm>
          <a:prstGeom prst="ellipse">
            <a:avLst/>
          </a:prstGeom>
          <a:solidFill>
            <a:srgbClr val="4F7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A966A17F-19F7-4880-AD49-4C78602DD0A5}"/>
              </a:ext>
            </a:extLst>
          </p:cNvPr>
          <p:cNvGrpSpPr/>
          <p:nvPr/>
        </p:nvGrpSpPr>
        <p:grpSpPr>
          <a:xfrm>
            <a:off x="6692437" y="5769483"/>
            <a:ext cx="3155182" cy="477727"/>
            <a:chOff x="2355264" y="5821415"/>
            <a:chExt cx="3155182" cy="477727"/>
          </a:xfrm>
        </p:grpSpPr>
        <p:sp>
          <p:nvSpPr>
            <p:cNvPr id="23" name="矩形: 圆角 22">
              <a:extLst>
                <a:ext uri="{FF2B5EF4-FFF2-40B4-BE49-F238E27FC236}">
                  <a16:creationId xmlns:a16="http://schemas.microsoft.com/office/drawing/2014/main" id="{8741F17B-EC1E-485B-BDBB-FAFA0D226EEE}"/>
                </a:ext>
              </a:extLst>
            </p:cNvPr>
            <p:cNvSpPr/>
            <p:nvPr/>
          </p:nvSpPr>
          <p:spPr>
            <a:xfrm>
              <a:off x="2355264" y="5821415"/>
              <a:ext cx="3144299" cy="477727"/>
            </a:xfrm>
            <a:prstGeom prst="roundRect">
              <a:avLst>
                <a:gd name="adj" fmla="val 50000"/>
              </a:avLst>
            </a:prstGeom>
            <a:solidFill>
              <a:schemeClr val="bg1"/>
            </a:soli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AC9862E8-06E3-4F92-8FB3-E23E5BD667A8}"/>
                </a:ext>
              </a:extLst>
            </p:cNvPr>
            <p:cNvSpPr/>
            <p:nvPr/>
          </p:nvSpPr>
          <p:spPr>
            <a:xfrm>
              <a:off x="2366153" y="5829446"/>
              <a:ext cx="3144293" cy="461665"/>
            </a:xfrm>
            <a:prstGeom prst="rect">
              <a:avLst/>
            </a:prstGeom>
          </p:spPr>
          <p:txBody>
            <a:bodyPr wrap="square">
              <a:spAutoFit/>
            </a:bodyPr>
            <a:lstStyle/>
            <a:p>
              <a:pPr lvl="0" algn="ctr">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指导老师：</a:t>
              </a:r>
              <a:r>
                <a:rPr lang="zh-CN" altLang="en-US" sz="2400" b="1" dirty="0">
                  <a:solidFill>
                    <a:schemeClr val="accent1"/>
                  </a:solidFill>
                  <a:latin typeface="微软雅黑" panose="020B0503020204020204" pitchFamily="34" charset="-122"/>
                  <a:ea typeface="微软雅黑" panose="020B0503020204020204" pitchFamily="34" charset="-122"/>
                </a:rPr>
                <a:t>画生</a:t>
              </a:r>
            </a:p>
          </p:txBody>
        </p:sp>
      </p:grpSp>
      <p:grpSp>
        <p:nvGrpSpPr>
          <p:cNvPr id="8" name="组合 7">
            <a:extLst>
              <a:ext uri="{FF2B5EF4-FFF2-40B4-BE49-F238E27FC236}">
                <a16:creationId xmlns:a16="http://schemas.microsoft.com/office/drawing/2014/main" id="{BABDDD04-2F77-4982-88ED-CC86225B0CE2}"/>
              </a:ext>
            </a:extLst>
          </p:cNvPr>
          <p:cNvGrpSpPr/>
          <p:nvPr/>
        </p:nvGrpSpPr>
        <p:grpSpPr>
          <a:xfrm>
            <a:off x="5192486" y="878223"/>
            <a:ext cx="1807028" cy="1807028"/>
            <a:chOff x="5192486" y="878223"/>
            <a:chExt cx="1807028" cy="1807028"/>
          </a:xfrm>
        </p:grpSpPr>
        <p:sp>
          <p:nvSpPr>
            <p:cNvPr id="21" name="椭圆 20">
              <a:extLst>
                <a:ext uri="{FF2B5EF4-FFF2-40B4-BE49-F238E27FC236}">
                  <a16:creationId xmlns:a16="http://schemas.microsoft.com/office/drawing/2014/main" id="{923616BB-3070-4A60-8F48-702E4176D0BF}"/>
                </a:ext>
              </a:extLst>
            </p:cNvPr>
            <p:cNvSpPr/>
            <p:nvPr/>
          </p:nvSpPr>
          <p:spPr>
            <a:xfrm>
              <a:off x="5197643" y="897417"/>
              <a:ext cx="1768640" cy="1768640"/>
            </a:xfrm>
            <a:prstGeom prst="ellipse">
              <a:avLst/>
            </a:prstGeom>
            <a:solidFill>
              <a:schemeClr val="bg1"/>
            </a:solidFill>
            <a:ln>
              <a:noFill/>
            </a:ln>
            <a:effectLst>
              <a:outerShdw blurRad="139700" dist="38100" dir="270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形 24">
              <a:extLst>
                <a:ext uri="{FF2B5EF4-FFF2-40B4-BE49-F238E27FC236}">
                  <a16:creationId xmlns:a16="http://schemas.microsoft.com/office/drawing/2014/main" id="{DEEDC4B7-751B-4BBB-8AAF-7BD04A1A81E5}"/>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5192486" y="878223"/>
              <a:ext cx="1807028" cy="1807028"/>
            </a:xfrm>
            <a:prstGeom prst="rect">
              <a:avLst/>
            </a:prstGeom>
          </p:spPr>
        </p:pic>
      </p:grpSp>
    </p:spTree>
    <p:extLst>
      <p:ext uri="{BB962C8B-B14F-4D97-AF65-F5344CB8AC3E}">
        <p14:creationId xmlns:p14="http://schemas.microsoft.com/office/powerpoint/2010/main" val="3678667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4EFE010-5FAB-430E-A21B-0690D35A095E}"/>
              </a:ext>
            </a:extLst>
          </p:cNvPr>
          <p:cNvPicPr>
            <a:picLocks noChangeAspect="1"/>
          </p:cNvPicPr>
          <p:nvPr/>
        </p:nvPicPr>
        <p:blipFill rotWithShape="1">
          <a:blip r:embed="rId2"/>
          <a:srcRect l="4327" t="3162" r="4327" b="3162"/>
          <a:stretch/>
        </p:blipFill>
        <p:spPr>
          <a:xfrm>
            <a:off x="0" y="-1"/>
            <a:ext cx="12192000" cy="6858001"/>
          </a:xfrm>
          <a:prstGeom prst="rect">
            <a:avLst/>
          </a:prstGeom>
        </p:spPr>
      </p:pic>
      <p:sp>
        <p:nvSpPr>
          <p:cNvPr id="2" name="渐变蒙版">
            <a:extLst>
              <a:ext uri="{FF2B5EF4-FFF2-40B4-BE49-F238E27FC236}">
                <a16:creationId xmlns:a16="http://schemas.microsoft.com/office/drawing/2014/main" id="{0F23F6DE-8455-478A-B3D6-9F3B797AA09D}"/>
              </a:ext>
            </a:extLst>
          </p:cNvPr>
          <p:cNvSpPr/>
          <p:nvPr/>
        </p:nvSpPr>
        <p:spPr>
          <a:xfrm>
            <a:off x="0" y="0"/>
            <a:ext cx="12192000" cy="6857999"/>
          </a:xfrm>
          <a:prstGeom prst="rect">
            <a:avLst/>
          </a:prstGeom>
          <a:gradFill>
            <a:gsLst>
              <a:gs pos="0">
                <a:schemeClr val="accent1">
                  <a:alpha val="95000"/>
                </a:schemeClr>
              </a:gs>
              <a:gs pos="100000">
                <a:schemeClr val="accent1">
                  <a:alpha val="6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9" name="组合 8">
            <a:extLst>
              <a:ext uri="{FF2B5EF4-FFF2-40B4-BE49-F238E27FC236}">
                <a16:creationId xmlns:a16="http://schemas.microsoft.com/office/drawing/2014/main" id="{C57305F8-FD22-4344-B24B-6847BCC6C215}"/>
              </a:ext>
            </a:extLst>
          </p:cNvPr>
          <p:cNvGrpSpPr/>
          <p:nvPr/>
        </p:nvGrpSpPr>
        <p:grpSpPr>
          <a:xfrm>
            <a:off x="2794006" y="3181695"/>
            <a:ext cx="8724894" cy="2534181"/>
            <a:chOff x="2794006" y="3181695"/>
            <a:chExt cx="8724894" cy="2534181"/>
          </a:xfrm>
        </p:grpSpPr>
        <p:cxnSp>
          <p:nvCxnSpPr>
            <p:cNvPr id="12" name="竖线">
              <a:extLst>
                <a:ext uri="{FF2B5EF4-FFF2-40B4-BE49-F238E27FC236}">
                  <a16:creationId xmlns:a16="http://schemas.microsoft.com/office/drawing/2014/main" id="{E9023B4D-08C5-4643-9EC0-B55707C7CB77}"/>
                </a:ext>
              </a:extLst>
            </p:cNvPr>
            <p:cNvCxnSpPr>
              <a:cxnSpLocks/>
            </p:cNvCxnSpPr>
            <p:nvPr/>
          </p:nvCxnSpPr>
          <p:spPr>
            <a:xfrm>
              <a:off x="11352213" y="3458766"/>
              <a:ext cx="0" cy="222633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271A0A32-2322-42AD-B1EE-1086076E9AF3}"/>
                </a:ext>
              </a:extLst>
            </p:cNvPr>
            <p:cNvSpPr txBox="1"/>
            <p:nvPr/>
          </p:nvSpPr>
          <p:spPr>
            <a:xfrm>
              <a:off x="9515423" y="3181695"/>
              <a:ext cx="2003477" cy="1862048"/>
            </a:xfrm>
            <a:prstGeom prst="rect">
              <a:avLst/>
            </a:prstGeom>
            <a:noFill/>
          </p:spPr>
          <p:txBody>
            <a:bodyPr wrap="square" rtlCol="0">
              <a:spAutoFit/>
            </a:bodyPr>
            <a:lstStyle>
              <a:defPPr>
                <a:defRPr lang="zh-CN"/>
              </a:defPPr>
              <a:lvl1pPr>
                <a:defRPr sz="11500">
                  <a:gradFill>
                    <a:gsLst>
                      <a:gs pos="15000">
                        <a:schemeClr val="bg1"/>
                      </a:gs>
                      <a:gs pos="100000">
                        <a:srgbClr val="1247FF">
                          <a:alpha val="0"/>
                        </a:srgbClr>
                      </a:gs>
                    </a:gsLst>
                    <a:lin ang="5400000" scaled="0"/>
                  </a:gradFill>
                </a:defRPr>
              </a:lvl1pPr>
            </a:lstStyle>
            <a:p>
              <a:r>
                <a:rPr lang="en-US" altLang="zh-CN" dirty="0">
                  <a:gradFill>
                    <a:gsLst>
                      <a:gs pos="15000">
                        <a:schemeClr val="bg1"/>
                      </a:gs>
                      <a:gs pos="100000">
                        <a:schemeClr val="accent1">
                          <a:alpha val="0"/>
                        </a:schemeClr>
                      </a:gs>
                    </a:gsLst>
                    <a:lin ang="5400000" scaled="0"/>
                  </a:gradFill>
                </a:rPr>
                <a:t>02</a:t>
              </a:r>
              <a:endParaRPr lang="zh-CN" altLang="en-US" dirty="0">
                <a:gradFill>
                  <a:gsLst>
                    <a:gs pos="15000">
                      <a:schemeClr val="bg1"/>
                    </a:gs>
                    <a:gs pos="100000">
                      <a:schemeClr val="accent1">
                        <a:alpha val="0"/>
                      </a:schemeClr>
                    </a:gs>
                  </a:gsLst>
                  <a:lin ang="5400000" scaled="0"/>
                </a:gradFill>
              </a:endParaRPr>
            </a:p>
          </p:txBody>
        </p:sp>
        <p:sp>
          <p:nvSpPr>
            <p:cNvPr id="14" name="文本框 13">
              <a:extLst>
                <a:ext uri="{FF2B5EF4-FFF2-40B4-BE49-F238E27FC236}">
                  <a16:creationId xmlns:a16="http://schemas.microsoft.com/office/drawing/2014/main" id="{6F7BA0D3-D8D0-4003-B9C5-1E2E760E38C0}"/>
                </a:ext>
              </a:extLst>
            </p:cNvPr>
            <p:cNvSpPr txBox="1"/>
            <p:nvPr/>
          </p:nvSpPr>
          <p:spPr>
            <a:xfrm>
              <a:off x="2794006" y="4348533"/>
              <a:ext cx="8463514" cy="1107996"/>
            </a:xfrm>
            <a:prstGeom prst="rect">
              <a:avLst/>
            </a:prstGeom>
            <a:noFill/>
          </p:spPr>
          <p:txBody>
            <a:bodyPr wrap="square" rtlCol="0">
              <a:spAutoFit/>
            </a:bodyPr>
            <a:lstStyle/>
            <a:p>
              <a:pPr lvl="0" algn="r">
                <a:defRPr/>
              </a:pPr>
              <a:r>
                <a:rPr lang="zh-CN" altLang="en-US" sz="6600" b="1" dirty="0">
                  <a:solidFill>
                    <a:prstClr val="white"/>
                  </a:solidFill>
                  <a:latin typeface="微软雅黑" panose="020B0503020204020204" pitchFamily="34" charset="-122"/>
                  <a:ea typeface="微软雅黑" panose="020B0503020204020204" pitchFamily="34" charset="-122"/>
                </a:rPr>
                <a:t>人物介绍</a:t>
              </a:r>
            </a:p>
          </p:txBody>
        </p:sp>
        <p:sp>
          <p:nvSpPr>
            <p:cNvPr id="16" name="矩形 15">
              <a:extLst>
                <a:ext uri="{FF2B5EF4-FFF2-40B4-BE49-F238E27FC236}">
                  <a16:creationId xmlns:a16="http://schemas.microsoft.com/office/drawing/2014/main" id="{668EAD49-E318-4853-BF46-2F31D738AA57}"/>
                </a:ext>
              </a:extLst>
            </p:cNvPr>
            <p:cNvSpPr/>
            <p:nvPr/>
          </p:nvSpPr>
          <p:spPr>
            <a:xfrm>
              <a:off x="6007103" y="5315766"/>
              <a:ext cx="5225016" cy="400110"/>
            </a:xfrm>
            <a:prstGeom prst="rect">
              <a:avLst/>
            </a:prstGeom>
          </p:spPr>
          <p:txBody>
            <a:bodyPr wrap="square">
              <a:spAutoFit/>
            </a:bodyPr>
            <a:lstStyle/>
            <a:p>
              <a:pPr algn="r"/>
              <a:r>
                <a:rPr lang="en-US" altLang="zh-CN" sz="2000" dirty="0">
                  <a:solidFill>
                    <a:schemeClr val="bg1"/>
                  </a:solidFill>
                  <a:latin typeface="Arial" panose="020B0604020202020204" pitchFamily="34" charset="0"/>
                  <a:cs typeface="Arial" panose="020B0604020202020204" pitchFamily="34" charset="0"/>
                </a:rPr>
                <a:t>Please input your English title here</a:t>
              </a:r>
              <a:endParaRPr lang="zh-CN" altLang="en-US" sz="2000" dirty="0">
                <a:solidFill>
                  <a:schemeClr val="bg1"/>
                </a:solidFill>
                <a:latin typeface="Arial" panose="020B0604020202020204" pitchFamily="34" charset="0"/>
                <a:cs typeface="Arial" panose="020B0604020202020204" pitchFamily="34" charset="0"/>
              </a:endParaRPr>
            </a:p>
          </p:txBody>
        </p:sp>
      </p:grpSp>
      <p:pic>
        <p:nvPicPr>
          <p:cNvPr id="11" name="图形 10">
            <a:extLst>
              <a:ext uri="{FF2B5EF4-FFF2-40B4-BE49-F238E27FC236}">
                <a16:creationId xmlns:a16="http://schemas.microsoft.com/office/drawing/2014/main" id="{71C9873A-250F-42A7-9F7C-FF865555CD3E}"/>
              </a:ext>
            </a:extLst>
          </p:cNvPr>
          <p:cNvPicPr>
            <a:picLocks noChangeAspect="1"/>
          </p:cNvPicPr>
          <p:nvPr/>
        </p:nvPicPr>
        <p:blipFill>
          <a:blip r:embed="rId3">
            <a:alphaModFix amt="55000"/>
            <a:extLst>
              <a:ext uri="{96DAC541-7B7A-43D3-8B79-37D633B846F1}">
                <asvg:svgBlip xmlns:asvg="http://schemas.microsoft.com/office/drawing/2016/SVG/main" r:embed="rId4"/>
              </a:ext>
            </a:extLst>
          </a:blip>
          <a:stretch>
            <a:fillRect/>
          </a:stretch>
        </p:blipFill>
        <p:spPr>
          <a:xfrm>
            <a:off x="92717" y="0"/>
            <a:ext cx="4453883" cy="4453883"/>
          </a:xfrm>
          <a:prstGeom prst="rect">
            <a:avLst/>
          </a:prstGeom>
        </p:spPr>
      </p:pic>
    </p:spTree>
    <p:extLst>
      <p:ext uri="{BB962C8B-B14F-4D97-AF65-F5344CB8AC3E}">
        <p14:creationId xmlns:p14="http://schemas.microsoft.com/office/powerpoint/2010/main" val="3840386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097E8FBD-FD8C-4DD7-A7EF-80CCB07CD7E6}"/>
              </a:ext>
            </a:extLst>
          </p:cNvPr>
          <p:cNvSpPr txBox="1"/>
          <p:nvPr/>
        </p:nvSpPr>
        <p:spPr>
          <a:xfrm>
            <a:off x="4848912" y="2320635"/>
            <a:ext cx="5615783"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我爱罗 </a:t>
            </a:r>
            <a:r>
              <a:rPr lang="en-US" altLang="zh-CN" sz="24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Wo ai </a:t>
            </a:r>
            <a:r>
              <a:rPr lang="en-US" altLang="zh-CN" sz="2000" dirty="0" err="1">
                <a:solidFill>
                  <a:schemeClr val="accent1"/>
                </a:solidFill>
                <a:latin typeface="微软雅黑" panose="020B0503020204020204" pitchFamily="34" charset="-122"/>
                <a:ea typeface="微软雅黑" panose="020B0503020204020204" pitchFamily="34" charset="-122"/>
              </a:rPr>
              <a:t>luo</a:t>
            </a:r>
            <a:r>
              <a:rPr lang="en-US" altLang="zh-CN" sz="2000" dirty="0">
                <a:solidFill>
                  <a:schemeClr val="accent1"/>
                </a:solidFill>
                <a:latin typeface="微软雅黑" panose="020B0503020204020204" pitchFamily="34" charset="-122"/>
                <a:ea typeface="微软雅黑" panose="020B0503020204020204" pitchFamily="34" charset="-122"/>
              </a:rPr>
              <a:t> </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6E7E76AA-3C10-449F-B3ED-31AD60DB9437}"/>
              </a:ext>
            </a:extLst>
          </p:cNvPr>
          <p:cNvSpPr txBox="1"/>
          <p:nvPr/>
        </p:nvSpPr>
        <p:spPr>
          <a:xfrm>
            <a:off x="4848913" y="2894392"/>
            <a:ext cx="5905644" cy="400110"/>
          </a:xfrm>
          <a:prstGeom prst="rect">
            <a:avLst/>
          </a:prstGeom>
          <a:noFill/>
        </p:spPr>
        <p:txBody>
          <a:bodyPr wrap="square" rtlCol="0">
            <a:spAutoFit/>
          </a:bodyPr>
          <a:lstStyle/>
          <a:p>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风之国</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砂隐村的第五代风影</a:t>
            </a:r>
          </a:p>
        </p:txBody>
      </p:sp>
      <p:sp>
        <p:nvSpPr>
          <p:cNvPr id="24" name="矩形 23">
            <a:extLst>
              <a:ext uri="{FF2B5EF4-FFF2-40B4-BE49-F238E27FC236}">
                <a16:creationId xmlns:a16="http://schemas.microsoft.com/office/drawing/2014/main" id="{2BDAE9ED-F228-4E98-A514-B9A16E4260FB}"/>
              </a:ext>
            </a:extLst>
          </p:cNvPr>
          <p:cNvSpPr/>
          <p:nvPr/>
        </p:nvSpPr>
        <p:spPr>
          <a:xfrm>
            <a:off x="4835802" y="3630056"/>
            <a:ext cx="5905644" cy="1393779"/>
          </a:xfrm>
          <a:prstGeom prst="rect">
            <a:avLst/>
          </a:prstGeom>
        </p:spPr>
        <p:txBody>
          <a:bodyPr wrap="square">
            <a:spAutoFit/>
          </a:bodyPr>
          <a:lstStyle/>
          <a:p>
            <a:pPr algn="just">
              <a:lnSpc>
                <a:spcPct val="120000"/>
              </a:lnSpc>
            </a:pPr>
            <a:r>
              <a:rPr lang="zh-CN" altLang="en-US" dirty="0">
                <a:latin typeface="微软雅黑" panose="020B0503020204020204" pitchFamily="34" charset="-122"/>
                <a:ea typeface="微软雅黑" panose="020B0503020204020204" pitchFamily="34" charset="-122"/>
              </a:rPr>
              <a:t>日本漫画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火影忍者</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及其衍生作品中的角色，小时候由于体内封印着一尾守鹤而被村人害怕，又因为至亲之人的背叛而导致性格变得冷酷无情、喜好杀戮，但在和漩涡鸣人一战后，由于鸣人的影响而逐渐摆脱心魔。</a:t>
            </a:r>
          </a:p>
        </p:txBody>
      </p:sp>
      <p:pic>
        <p:nvPicPr>
          <p:cNvPr id="9" name="图片占位符 8">
            <a:extLst>
              <a:ext uri="{FF2B5EF4-FFF2-40B4-BE49-F238E27FC236}">
                <a16:creationId xmlns:a16="http://schemas.microsoft.com/office/drawing/2014/main" id="{B28A5A3F-D89E-49F5-A9F4-9AB31071C4D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14" name="文本框 13">
            <a:extLst>
              <a:ext uri="{FF2B5EF4-FFF2-40B4-BE49-F238E27FC236}">
                <a16:creationId xmlns:a16="http://schemas.microsoft.com/office/drawing/2014/main" id="{9F1D92E7-CD69-4AB2-B594-2EFF940DC246}"/>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一</a:t>
            </a: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人介绍</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4027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DB0CC32A-7A18-4064-BD7F-B90AC9F753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10" name="图片占位符 9">
            <a:extLst>
              <a:ext uri="{FF2B5EF4-FFF2-40B4-BE49-F238E27FC236}">
                <a16:creationId xmlns:a16="http://schemas.microsoft.com/office/drawing/2014/main" id="{C9FBA647-7024-4FC7-A330-7537B3624CE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
        <p:nvSpPr>
          <p:cNvPr id="22" name="文本框 21">
            <a:extLst>
              <a:ext uri="{FF2B5EF4-FFF2-40B4-BE49-F238E27FC236}">
                <a16:creationId xmlns:a16="http://schemas.microsoft.com/office/drawing/2014/main" id="{39354F76-6B36-4B04-9DF5-009C780A63A1}"/>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两人介绍</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F031F0D-3DE4-49DB-BA0A-163E7880D134}"/>
              </a:ext>
            </a:extLst>
          </p:cNvPr>
          <p:cNvSpPr txBox="1"/>
          <p:nvPr/>
        </p:nvSpPr>
        <p:spPr>
          <a:xfrm>
            <a:off x="3194085" y="2160446"/>
            <a:ext cx="1582979"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我爱罗</a:t>
            </a:r>
          </a:p>
        </p:txBody>
      </p:sp>
      <p:sp>
        <p:nvSpPr>
          <p:cNvPr id="24" name="文本框 23">
            <a:extLst>
              <a:ext uri="{FF2B5EF4-FFF2-40B4-BE49-F238E27FC236}">
                <a16:creationId xmlns:a16="http://schemas.microsoft.com/office/drawing/2014/main" id="{D68A0F6B-DC19-423D-A808-5B70553CD6A3}"/>
              </a:ext>
            </a:extLst>
          </p:cNvPr>
          <p:cNvSpPr txBox="1"/>
          <p:nvPr/>
        </p:nvSpPr>
        <p:spPr>
          <a:xfrm>
            <a:off x="3194085" y="2537199"/>
            <a:ext cx="179050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第五代风影</a:t>
            </a:r>
          </a:p>
        </p:txBody>
      </p:sp>
      <p:sp>
        <p:nvSpPr>
          <p:cNvPr id="25" name="文本框 24">
            <a:extLst>
              <a:ext uri="{FF2B5EF4-FFF2-40B4-BE49-F238E27FC236}">
                <a16:creationId xmlns:a16="http://schemas.microsoft.com/office/drawing/2014/main" id="{54290C39-D9DD-4E1C-862F-C649966D72A1}"/>
              </a:ext>
            </a:extLst>
          </p:cNvPr>
          <p:cNvSpPr txBox="1"/>
          <p:nvPr/>
        </p:nvSpPr>
        <p:spPr>
          <a:xfrm>
            <a:off x="6980482" y="3255035"/>
            <a:ext cx="3624551" cy="2390976"/>
          </a:xfrm>
          <a:prstGeom prst="rect">
            <a:avLst/>
          </a:prstGeom>
          <a:noFill/>
        </p:spPr>
        <p:txBody>
          <a:bodyPr wrap="square" rtlCol="0">
            <a:spAutoFit/>
          </a:bodyPr>
          <a:lstStyle/>
          <a:p>
            <a:pPr algn="just">
              <a:lnSpc>
                <a:spcPct val="12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日本漫画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火影忍者</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及其衍生作品中的角色，小时候由于体内封印着一尾守鹤而被村人害怕，又因为至亲之人的背叛而导致性格变得冷酷无情、喜好杀戮，但在和漩涡鸣人一战后，由于鸣人的影响而逐渐摆脱心魔。</a:t>
            </a:r>
          </a:p>
        </p:txBody>
      </p:sp>
      <p:sp>
        <p:nvSpPr>
          <p:cNvPr id="26" name="文本框 25">
            <a:extLst>
              <a:ext uri="{FF2B5EF4-FFF2-40B4-BE49-F238E27FC236}">
                <a16:creationId xmlns:a16="http://schemas.microsoft.com/office/drawing/2014/main" id="{DF0B3862-F733-4A49-B069-E61ED3D6F7E6}"/>
              </a:ext>
            </a:extLst>
          </p:cNvPr>
          <p:cNvSpPr txBox="1"/>
          <p:nvPr/>
        </p:nvSpPr>
        <p:spPr>
          <a:xfrm>
            <a:off x="8587599" y="2160446"/>
            <a:ext cx="1582979" cy="400110"/>
          </a:xfrm>
          <a:prstGeom prst="rect">
            <a:avLst/>
          </a:prstGeom>
          <a:noFill/>
        </p:spPr>
        <p:txBody>
          <a:bodyPr wrap="square" rtlCol="0">
            <a:spAutoFit/>
          </a:bodyPr>
          <a:lstStyle/>
          <a:p>
            <a:r>
              <a:rPr lang="zh-CN" altLang="en-US" sz="2000" b="1" dirty="0">
                <a:solidFill>
                  <a:schemeClr val="accent2"/>
                </a:solidFill>
                <a:latin typeface="微软雅黑" panose="020B0503020204020204" pitchFamily="34" charset="-122"/>
                <a:ea typeface="微软雅黑" panose="020B0503020204020204" pitchFamily="34" charset="-122"/>
              </a:rPr>
              <a:t>我爱罗</a:t>
            </a:r>
          </a:p>
        </p:txBody>
      </p:sp>
      <p:sp>
        <p:nvSpPr>
          <p:cNvPr id="27" name="文本框 26">
            <a:extLst>
              <a:ext uri="{FF2B5EF4-FFF2-40B4-BE49-F238E27FC236}">
                <a16:creationId xmlns:a16="http://schemas.microsoft.com/office/drawing/2014/main" id="{C848BCE7-C274-4713-ADA2-52EC5C0B151E}"/>
              </a:ext>
            </a:extLst>
          </p:cNvPr>
          <p:cNvSpPr txBox="1"/>
          <p:nvPr/>
        </p:nvSpPr>
        <p:spPr>
          <a:xfrm>
            <a:off x="8587599" y="2537199"/>
            <a:ext cx="164151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第五代风影</a:t>
            </a:r>
          </a:p>
        </p:txBody>
      </p:sp>
      <p:sp>
        <p:nvSpPr>
          <p:cNvPr id="28" name="矩形 27">
            <a:extLst>
              <a:ext uri="{FF2B5EF4-FFF2-40B4-BE49-F238E27FC236}">
                <a16:creationId xmlns:a16="http://schemas.microsoft.com/office/drawing/2014/main" id="{0F60D932-2EB3-4CA7-861F-DFDCB6B3A23E}"/>
              </a:ext>
            </a:extLst>
          </p:cNvPr>
          <p:cNvSpPr/>
          <p:nvPr/>
        </p:nvSpPr>
        <p:spPr>
          <a:xfrm>
            <a:off x="1560114" y="3255035"/>
            <a:ext cx="3678258" cy="2390976"/>
          </a:xfrm>
          <a:prstGeom prst="rect">
            <a:avLst/>
          </a:prstGeom>
        </p:spPr>
        <p:txBody>
          <a:bodyPr wrap="square">
            <a:spAutoFit/>
          </a:bodyPr>
          <a:lstStyle/>
          <a:p>
            <a:pPr algn="just">
              <a:lnSpc>
                <a:spcPct val="12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日本漫画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火影忍者</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及其衍生作品中的角色，小时候由于体内封印着一尾守鹤而被村人害怕，又因为至亲之人的背叛而导致性格变得冷酷无情、喜好杀戮，但在和漩涡鸣人一战后，由于鸣人的影响而逐渐摆脱心魔。</a:t>
            </a:r>
          </a:p>
        </p:txBody>
      </p:sp>
    </p:spTree>
    <p:extLst>
      <p:ext uri="{BB962C8B-B14F-4D97-AF65-F5344CB8AC3E}">
        <p14:creationId xmlns:p14="http://schemas.microsoft.com/office/powerpoint/2010/main" val="150933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a:extLst>
              <a:ext uri="{FF2B5EF4-FFF2-40B4-BE49-F238E27FC236}">
                <a16:creationId xmlns:a16="http://schemas.microsoft.com/office/drawing/2014/main" id="{265D999C-5A16-40AC-8A76-77DF56E17B37}"/>
              </a:ext>
            </a:extLst>
          </p:cNvPr>
          <p:cNvSpPr>
            <a:spLocks noChangeAspect="1"/>
          </p:cNvSpPr>
          <p:nvPr/>
        </p:nvSpPr>
        <p:spPr>
          <a:xfrm>
            <a:off x="2393421" y="3136233"/>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2B88AF6B-73A8-423B-B1C9-C9345BB2386A}"/>
              </a:ext>
            </a:extLst>
          </p:cNvPr>
          <p:cNvSpPr>
            <a:spLocks noChangeAspect="1"/>
          </p:cNvSpPr>
          <p:nvPr/>
        </p:nvSpPr>
        <p:spPr>
          <a:xfrm>
            <a:off x="6461847" y="1807215"/>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E1BC376-BBFF-4776-9CA4-CA2CC0CE5EC5}"/>
              </a:ext>
            </a:extLst>
          </p:cNvPr>
          <p:cNvSpPr>
            <a:spLocks noChangeAspect="1"/>
          </p:cNvSpPr>
          <p:nvPr/>
        </p:nvSpPr>
        <p:spPr>
          <a:xfrm>
            <a:off x="9762579" y="3136233"/>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602D2162-3F7E-4805-978C-2064E1756ED7}"/>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三人介绍</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pic>
        <p:nvPicPr>
          <p:cNvPr id="16" name="图片占位符 15">
            <a:extLst>
              <a:ext uri="{FF2B5EF4-FFF2-40B4-BE49-F238E27FC236}">
                <a16:creationId xmlns:a16="http://schemas.microsoft.com/office/drawing/2014/main" id="{16976AEF-059B-4D29-AA51-8A805506567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19" name="图片占位符 18">
            <a:extLst>
              <a:ext uri="{FF2B5EF4-FFF2-40B4-BE49-F238E27FC236}">
                <a16:creationId xmlns:a16="http://schemas.microsoft.com/office/drawing/2014/main" id="{2A06142F-D616-41E1-AB74-43B22DD4C7F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pic>
        <p:nvPicPr>
          <p:cNvPr id="21" name="图片占位符 20">
            <a:extLst>
              <a:ext uri="{FF2B5EF4-FFF2-40B4-BE49-F238E27FC236}">
                <a16:creationId xmlns:a16="http://schemas.microsoft.com/office/drawing/2014/main" id="{28A70E7D-493D-452A-AF2C-4F648FB0A28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sp>
        <p:nvSpPr>
          <p:cNvPr id="44" name="椭圆 43">
            <a:extLst>
              <a:ext uri="{FF2B5EF4-FFF2-40B4-BE49-F238E27FC236}">
                <a16:creationId xmlns:a16="http://schemas.microsoft.com/office/drawing/2014/main" id="{1FEDAEF3-E9CB-4A55-B43A-9A5D9F06F93C}"/>
              </a:ext>
            </a:extLst>
          </p:cNvPr>
          <p:cNvSpPr>
            <a:spLocks noChangeAspect="1"/>
          </p:cNvSpPr>
          <p:nvPr/>
        </p:nvSpPr>
        <p:spPr>
          <a:xfrm>
            <a:off x="2393421" y="3136233"/>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3A4833F0-7098-40BE-BE58-2A99E603D0AB}"/>
              </a:ext>
            </a:extLst>
          </p:cNvPr>
          <p:cNvSpPr txBox="1"/>
          <p:nvPr/>
        </p:nvSpPr>
        <p:spPr>
          <a:xfrm>
            <a:off x="1785734" y="3391085"/>
            <a:ext cx="215218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第五代风影</a:t>
            </a:r>
          </a:p>
        </p:txBody>
      </p:sp>
      <p:grpSp>
        <p:nvGrpSpPr>
          <p:cNvPr id="53" name="组合 52">
            <a:extLst>
              <a:ext uri="{FF2B5EF4-FFF2-40B4-BE49-F238E27FC236}">
                <a16:creationId xmlns:a16="http://schemas.microsoft.com/office/drawing/2014/main" id="{295084E0-7DDA-428A-A87F-98B82AF11A0A}"/>
              </a:ext>
            </a:extLst>
          </p:cNvPr>
          <p:cNvGrpSpPr/>
          <p:nvPr/>
        </p:nvGrpSpPr>
        <p:grpSpPr>
          <a:xfrm>
            <a:off x="2166257" y="3845625"/>
            <a:ext cx="1371600" cy="400110"/>
            <a:chOff x="2166257" y="3990588"/>
            <a:chExt cx="1371600" cy="400110"/>
          </a:xfrm>
        </p:grpSpPr>
        <p:sp>
          <p:nvSpPr>
            <p:cNvPr id="59" name="矩形: 圆角 58">
              <a:extLst>
                <a:ext uri="{FF2B5EF4-FFF2-40B4-BE49-F238E27FC236}">
                  <a16:creationId xmlns:a16="http://schemas.microsoft.com/office/drawing/2014/main" id="{AC105EDE-09BE-4397-A634-E3CCD9944C72}"/>
                </a:ext>
              </a:extLst>
            </p:cNvPr>
            <p:cNvSpPr/>
            <p:nvPr/>
          </p:nvSpPr>
          <p:spPr>
            <a:xfrm>
              <a:off x="2166257" y="3990588"/>
              <a:ext cx="1371600" cy="4001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8EF6D92-AE2E-42F9-97D2-1072F4CC0BE2}"/>
                </a:ext>
              </a:extLst>
            </p:cNvPr>
            <p:cNvSpPr txBox="1"/>
            <p:nvPr/>
          </p:nvSpPr>
          <p:spPr>
            <a:xfrm>
              <a:off x="2255420" y="3990588"/>
              <a:ext cx="1212814"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sp>
        <p:nvSpPr>
          <p:cNvPr id="62" name="矩形 61">
            <a:extLst>
              <a:ext uri="{FF2B5EF4-FFF2-40B4-BE49-F238E27FC236}">
                <a16:creationId xmlns:a16="http://schemas.microsoft.com/office/drawing/2014/main" id="{BA81BAE6-BE88-44E6-BF73-236E448E5E82}"/>
              </a:ext>
            </a:extLst>
          </p:cNvPr>
          <p:cNvSpPr/>
          <p:nvPr/>
        </p:nvSpPr>
        <p:spPr>
          <a:xfrm>
            <a:off x="1489882" y="4320166"/>
            <a:ext cx="2724350" cy="1393779"/>
          </a:xfrm>
          <a:prstGeom prst="rect">
            <a:avLst/>
          </a:prstGeom>
        </p:spPr>
        <p:txBody>
          <a:bodyPr wrap="square">
            <a:spAutoFit/>
          </a:bodyPr>
          <a:lstStyle/>
          <a:p>
            <a:pPr algn="ctr">
              <a:lnSpc>
                <a:spcPct val="120000"/>
              </a:lnSpc>
            </a:pPr>
            <a:r>
              <a:rPr lang="zh-CN" altLang="en-US" dirty="0">
                <a:latin typeface="微软雅黑" panose="020B0503020204020204" pitchFamily="34" charset="-122"/>
                <a:ea typeface="微软雅黑" panose="020B0503020204020204" pitchFamily="34" charset="-122"/>
              </a:rPr>
              <a:t>小时候性格冷酷无情、喜好杀戮，但在和漩涡鸣人一战后，由于鸣人的影响而逐渐摆脱心魔</a:t>
            </a:r>
          </a:p>
        </p:txBody>
      </p:sp>
      <p:grpSp>
        <p:nvGrpSpPr>
          <p:cNvPr id="63" name="组合 62">
            <a:extLst>
              <a:ext uri="{FF2B5EF4-FFF2-40B4-BE49-F238E27FC236}">
                <a16:creationId xmlns:a16="http://schemas.microsoft.com/office/drawing/2014/main" id="{E2E02592-1F72-444A-BAB8-12F7A721000A}"/>
              </a:ext>
            </a:extLst>
          </p:cNvPr>
          <p:cNvGrpSpPr/>
          <p:nvPr/>
        </p:nvGrpSpPr>
        <p:grpSpPr>
          <a:xfrm>
            <a:off x="5410200" y="3845625"/>
            <a:ext cx="1371600" cy="400110"/>
            <a:chOff x="2166257" y="3990588"/>
            <a:chExt cx="1371600" cy="400110"/>
          </a:xfrm>
        </p:grpSpPr>
        <p:sp>
          <p:nvSpPr>
            <p:cNvPr id="64" name="矩形: 圆角 63">
              <a:extLst>
                <a:ext uri="{FF2B5EF4-FFF2-40B4-BE49-F238E27FC236}">
                  <a16:creationId xmlns:a16="http://schemas.microsoft.com/office/drawing/2014/main" id="{DB372C98-8186-4EAC-BE21-8D661CAE9B57}"/>
                </a:ext>
              </a:extLst>
            </p:cNvPr>
            <p:cNvSpPr/>
            <p:nvPr/>
          </p:nvSpPr>
          <p:spPr>
            <a:xfrm>
              <a:off x="2166257" y="3990588"/>
              <a:ext cx="1371600" cy="4001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B789AA3E-6338-4B6D-BD4A-4AFA74F5BF1F}"/>
                </a:ext>
              </a:extLst>
            </p:cNvPr>
            <p:cNvSpPr txBox="1"/>
            <p:nvPr/>
          </p:nvSpPr>
          <p:spPr>
            <a:xfrm>
              <a:off x="2255420" y="3990588"/>
              <a:ext cx="1212814"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sp>
        <p:nvSpPr>
          <p:cNvPr id="66" name="矩形 65">
            <a:extLst>
              <a:ext uri="{FF2B5EF4-FFF2-40B4-BE49-F238E27FC236}">
                <a16:creationId xmlns:a16="http://schemas.microsoft.com/office/drawing/2014/main" id="{D1464674-8B8C-4E69-8195-4F98554E3657}"/>
              </a:ext>
            </a:extLst>
          </p:cNvPr>
          <p:cNvSpPr/>
          <p:nvPr/>
        </p:nvSpPr>
        <p:spPr>
          <a:xfrm>
            <a:off x="4733825" y="4320166"/>
            <a:ext cx="2724350" cy="1393779"/>
          </a:xfrm>
          <a:prstGeom prst="rect">
            <a:avLst/>
          </a:prstGeom>
        </p:spPr>
        <p:txBody>
          <a:bodyPr wrap="square">
            <a:spAutoFit/>
          </a:bodyPr>
          <a:lstStyle/>
          <a:p>
            <a:pPr algn="ctr">
              <a:lnSpc>
                <a:spcPct val="120000"/>
              </a:lnSpc>
            </a:pPr>
            <a:r>
              <a:rPr lang="zh-CN" altLang="en-US" dirty="0">
                <a:latin typeface="微软雅黑" panose="020B0503020204020204" pitchFamily="34" charset="-122"/>
                <a:ea typeface="微软雅黑" panose="020B0503020204020204" pitchFamily="34" charset="-122"/>
              </a:rPr>
              <a:t>小时候性格冷酷无情、喜好杀戮，但在和漩涡鸣人一战后，由于鸣人的影响而逐渐摆脱心魔</a:t>
            </a:r>
          </a:p>
        </p:txBody>
      </p:sp>
      <p:sp>
        <p:nvSpPr>
          <p:cNvPr id="67" name="椭圆 66">
            <a:extLst>
              <a:ext uri="{FF2B5EF4-FFF2-40B4-BE49-F238E27FC236}">
                <a16:creationId xmlns:a16="http://schemas.microsoft.com/office/drawing/2014/main" id="{2F8B815B-B8E5-4C14-AEB3-2AEF31E35D90}"/>
              </a:ext>
            </a:extLst>
          </p:cNvPr>
          <p:cNvSpPr>
            <a:spLocks noChangeAspect="1"/>
          </p:cNvSpPr>
          <p:nvPr/>
        </p:nvSpPr>
        <p:spPr>
          <a:xfrm>
            <a:off x="9762579" y="3136233"/>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A0CE0F46-4B84-4AF6-90F1-4781DF21D24B}"/>
              </a:ext>
            </a:extLst>
          </p:cNvPr>
          <p:cNvGrpSpPr/>
          <p:nvPr/>
        </p:nvGrpSpPr>
        <p:grpSpPr>
          <a:xfrm>
            <a:off x="8654145" y="3845625"/>
            <a:ext cx="1371600" cy="400110"/>
            <a:chOff x="2166257" y="3990588"/>
            <a:chExt cx="1371600" cy="400110"/>
          </a:xfrm>
        </p:grpSpPr>
        <p:sp>
          <p:nvSpPr>
            <p:cNvPr id="69" name="矩形: 圆角 68">
              <a:extLst>
                <a:ext uri="{FF2B5EF4-FFF2-40B4-BE49-F238E27FC236}">
                  <a16:creationId xmlns:a16="http://schemas.microsoft.com/office/drawing/2014/main" id="{198B8036-9505-4D7C-BCBE-E66B88B9FC0C}"/>
                </a:ext>
              </a:extLst>
            </p:cNvPr>
            <p:cNvSpPr/>
            <p:nvPr/>
          </p:nvSpPr>
          <p:spPr>
            <a:xfrm>
              <a:off x="2166257" y="3990588"/>
              <a:ext cx="1371600" cy="4001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8BAF4A6F-013B-42CF-B4D3-55CD3458BFE6}"/>
                </a:ext>
              </a:extLst>
            </p:cNvPr>
            <p:cNvSpPr txBox="1"/>
            <p:nvPr/>
          </p:nvSpPr>
          <p:spPr>
            <a:xfrm>
              <a:off x="2255420" y="3990588"/>
              <a:ext cx="1212814"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sp>
        <p:nvSpPr>
          <p:cNvPr id="71" name="矩形 70">
            <a:extLst>
              <a:ext uri="{FF2B5EF4-FFF2-40B4-BE49-F238E27FC236}">
                <a16:creationId xmlns:a16="http://schemas.microsoft.com/office/drawing/2014/main" id="{91AC3C2C-5784-49FE-B6D2-5EB81F755A39}"/>
              </a:ext>
            </a:extLst>
          </p:cNvPr>
          <p:cNvSpPr/>
          <p:nvPr/>
        </p:nvSpPr>
        <p:spPr>
          <a:xfrm>
            <a:off x="7977770" y="4320166"/>
            <a:ext cx="2724350" cy="1393779"/>
          </a:xfrm>
          <a:prstGeom prst="rect">
            <a:avLst/>
          </a:prstGeom>
        </p:spPr>
        <p:txBody>
          <a:bodyPr wrap="square">
            <a:spAutoFit/>
          </a:bodyPr>
          <a:lstStyle/>
          <a:p>
            <a:pPr algn="ctr">
              <a:lnSpc>
                <a:spcPct val="120000"/>
              </a:lnSpc>
            </a:pPr>
            <a:r>
              <a:rPr lang="zh-CN" altLang="en-US" dirty="0">
                <a:latin typeface="微软雅黑" panose="020B0503020204020204" pitchFamily="34" charset="-122"/>
                <a:ea typeface="微软雅黑" panose="020B0503020204020204" pitchFamily="34" charset="-122"/>
              </a:rPr>
              <a:t>小时候性格冷酷无情、喜好杀戮，但在和漩涡鸣人一战后，由于鸣人的影响而逐渐摆脱心魔</a:t>
            </a:r>
          </a:p>
        </p:txBody>
      </p:sp>
      <p:sp>
        <p:nvSpPr>
          <p:cNvPr id="72" name="文本框 71">
            <a:extLst>
              <a:ext uri="{FF2B5EF4-FFF2-40B4-BE49-F238E27FC236}">
                <a16:creationId xmlns:a16="http://schemas.microsoft.com/office/drawing/2014/main" id="{C4417C03-1B69-4132-B80D-F34BA4D203FF}"/>
              </a:ext>
            </a:extLst>
          </p:cNvPr>
          <p:cNvSpPr txBox="1"/>
          <p:nvPr/>
        </p:nvSpPr>
        <p:spPr>
          <a:xfrm>
            <a:off x="5029677" y="3391085"/>
            <a:ext cx="215218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第五代风影</a:t>
            </a:r>
          </a:p>
        </p:txBody>
      </p:sp>
      <p:sp>
        <p:nvSpPr>
          <p:cNvPr id="73" name="文本框 72">
            <a:extLst>
              <a:ext uri="{FF2B5EF4-FFF2-40B4-BE49-F238E27FC236}">
                <a16:creationId xmlns:a16="http://schemas.microsoft.com/office/drawing/2014/main" id="{B9610057-80CD-4015-A35B-87B0C991A49F}"/>
              </a:ext>
            </a:extLst>
          </p:cNvPr>
          <p:cNvSpPr txBox="1"/>
          <p:nvPr/>
        </p:nvSpPr>
        <p:spPr>
          <a:xfrm>
            <a:off x="8278242" y="3391085"/>
            <a:ext cx="215218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第五代风影</a:t>
            </a:r>
          </a:p>
        </p:txBody>
      </p:sp>
    </p:spTree>
    <p:extLst>
      <p:ext uri="{BB962C8B-B14F-4D97-AF65-F5344CB8AC3E}">
        <p14:creationId xmlns:p14="http://schemas.microsoft.com/office/powerpoint/2010/main" val="2022659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D9EC3E03-67D3-417A-96FE-75AFD01CA752}"/>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四人介绍</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BA48EA0F-4A81-43A4-B1DB-A25D8A1AD03F}"/>
              </a:ext>
            </a:extLst>
          </p:cNvPr>
          <p:cNvSpPr/>
          <p:nvPr/>
        </p:nvSpPr>
        <p:spPr>
          <a:xfrm>
            <a:off x="4177869" y="288409"/>
            <a:ext cx="184731" cy="369332"/>
          </a:xfrm>
          <a:prstGeom prst="rect">
            <a:avLst/>
          </a:prstGeom>
        </p:spPr>
        <p:txBody>
          <a:bodyPr wrap="none">
            <a:spAutoFit/>
          </a:bodyPr>
          <a:lstStyle/>
          <a:p>
            <a:endParaRPr lang="zh-CN" altLang="en-US" dirty="0"/>
          </a:p>
        </p:txBody>
      </p:sp>
      <p:grpSp>
        <p:nvGrpSpPr>
          <p:cNvPr id="5" name="组合 4">
            <a:extLst>
              <a:ext uri="{FF2B5EF4-FFF2-40B4-BE49-F238E27FC236}">
                <a16:creationId xmlns:a16="http://schemas.microsoft.com/office/drawing/2014/main" id="{4345F720-D1EE-4368-A5C4-0AD7CB1EDB90}"/>
              </a:ext>
            </a:extLst>
          </p:cNvPr>
          <p:cNvGrpSpPr/>
          <p:nvPr/>
        </p:nvGrpSpPr>
        <p:grpSpPr>
          <a:xfrm>
            <a:off x="2121600" y="1722208"/>
            <a:ext cx="1212814" cy="400110"/>
            <a:chOff x="2121600" y="1722208"/>
            <a:chExt cx="1212814" cy="400110"/>
          </a:xfrm>
        </p:grpSpPr>
        <p:sp>
          <p:nvSpPr>
            <p:cNvPr id="61" name="矩形: 圆角 60">
              <a:extLst>
                <a:ext uri="{FF2B5EF4-FFF2-40B4-BE49-F238E27FC236}">
                  <a16:creationId xmlns:a16="http://schemas.microsoft.com/office/drawing/2014/main" id="{5CB70149-8ED7-489D-87EA-D1BEACDD154F}"/>
                </a:ext>
              </a:extLst>
            </p:cNvPr>
            <p:cNvSpPr/>
            <p:nvPr/>
          </p:nvSpPr>
          <p:spPr>
            <a:xfrm>
              <a:off x="2134007" y="1722208"/>
              <a:ext cx="1188000" cy="400110"/>
            </a:xfrm>
            <a:prstGeom prst="roundRect">
              <a:avLst>
                <a:gd name="adj" fmla="val 173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1303130F-9A63-42F8-8AAA-982F3517E2EB}"/>
                </a:ext>
              </a:extLst>
            </p:cNvPr>
            <p:cNvSpPr txBox="1"/>
            <p:nvPr/>
          </p:nvSpPr>
          <p:spPr>
            <a:xfrm>
              <a:off x="2121600" y="1722208"/>
              <a:ext cx="1212814"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sp>
        <p:nvSpPr>
          <p:cNvPr id="63" name="矩形 62">
            <a:extLst>
              <a:ext uri="{FF2B5EF4-FFF2-40B4-BE49-F238E27FC236}">
                <a16:creationId xmlns:a16="http://schemas.microsoft.com/office/drawing/2014/main" id="{9B723EE1-F6D4-4D8B-BAD1-BA00B9D21565}"/>
              </a:ext>
            </a:extLst>
          </p:cNvPr>
          <p:cNvSpPr/>
          <p:nvPr/>
        </p:nvSpPr>
        <p:spPr>
          <a:xfrm>
            <a:off x="2056284" y="2158289"/>
            <a:ext cx="3636946" cy="985206"/>
          </a:xfrm>
          <a:prstGeom prst="rect">
            <a:avLst/>
          </a:prstGeom>
        </p:spPr>
        <p:txBody>
          <a:bodyPr wrap="square">
            <a:spAutoFit/>
          </a:bodyPr>
          <a:lstStyle/>
          <a:p>
            <a:pPr algn="just">
              <a:lnSpc>
                <a:spcPct val="110000"/>
              </a:lnSpc>
            </a:pPr>
            <a:r>
              <a:rPr lang="zh-CN" altLang="en-US" dirty="0">
                <a:latin typeface="微软雅黑" panose="020B0503020204020204" pitchFamily="34" charset="-122"/>
                <a:ea typeface="微软雅黑" panose="020B0503020204020204" pitchFamily="34" charset="-122"/>
              </a:rPr>
              <a:t>小时候性格冷酷无情喜好杀戮，但在和漩涡鸣人一战后，由于鸣人的影响而逐渐摆脱心魔</a:t>
            </a:r>
          </a:p>
        </p:txBody>
      </p:sp>
      <p:grpSp>
        <p:nvGrpSpPr>
          <p:cNvPr id="64" name="组合 63">
            <a:extLst>
              <a:ext uri="{FF2B5EF4-FFF2-40B4-BE49-F238E27FC236}">
                <a16:creationId xmlns:a16="http://schemas.microsoft.com/office/drawing/2014/main" id="{9C9B230D-D390-4481-A750-C3DDEE8FBD6E}"/>
              </a:ext>
            </a:extLst>
          </p:cNvPr>
          <p:cNvGrpSpPr/>
          <p:nvPr/>
        </p:nvGrpSpPr>
        <p:grpSpPr>
          <a:xfrm>
            <a:off x="7957983" y="1722208"/>
            <a:ext cx="1212814" cy="400110"/>
            <a:chOff x="2121600" y="1722208"/>
            <a:chExt cx="1212814" cy="400110"/>
          </a:xfrm>
        </p:grpSpPr>
        <p:sp>
          <p:nvSpPr>
            <p:cNvPr id="65" name="矩形: 圆角 64">
              <a:extLst>
                <a:ext uri="{FF2B5EF4-FFF2-40B4-BE49-F238E27FC236}">
                  <a16:creationId xmlns:a16="http://schemas.microsoft.com/office/drawing/2014/main" id="{4C87D5DA-371D-4828-8C43-F46B5CE4E30D}"/>
                </a:ext>
              </a:extLst>
            </p:cNvPr>
            <p:cNvSpPr/>
            <p:nvPr/>
          </p:nvSpPr>
          <p:spPr>
            <a:xfrm>
              <a:off x="2134007" y="1722208"/>
              <a:ext cx="1188000" cy="400110"/>
            </a:xfrm>
            <a:prstGeom prst="roundRect">
              <a:avLst>
                <a:gd name="adj" fmla="val 173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2A9A8210-080F-43BF-835A-0296AA823E81}"/>
                </a:ext>
              </a:extLst>
            </p:cNvPr>
            <p:cNvSpPr txBox="1"/>
            <p:nvPr/>
          </p:nvSpPr>
          <p:spPr>
            <a:xfrm>
              <a:off x="2121600" y="1722208"/>
              <a:ext cx="1212814"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sp>
        <p:nvSpPr>
          <p:cNvPr id="67" name="矩形 66">
            <a:extLst>
              <a:ext uri="{FF2B5EF4-FFF2-40B4-BE49-F238E27FC236}">
                <a16:creationId xmlns:a16="http://schemas.microsoft.com/office/drawing/2014/main" id="{ABDB9D68-AC7F-46E2-B679-08F58EA4196A}"/>
              </a:ext>
            </a:extLst>
          </p:cNvPr>
          <p:cNvSpPr/>
          <p:nvPr/>
        </p:nvSpPr>
        <p:spPr>
          <a:xfrm>
            <a:off x="7892667" y="2158289"/>
            <a:ext cx="3636946" cy="985206"/>
          </a:xfrm>
          <a:prstGeom prst="rect">
            <a:avLst/>
          </a:prstGeom>
        </p:spPr>
        <p:txBody>
          <a:bodyPr wrap="square">
            <a:spAutoFit/>
          </a:bodyPr>
          <a:lstStyle/>
          <a:p>
            <a:pPr algn="just">
              <a:lnSpc>
                <a:spcPct val="110000"/>
              </a:lnSpc>
            </a:pPr>
            <a:r>
              <a:rPr lang="zh-CN" altLang="en-US" dirty="0">
                <a:latin typeface="微软雅黑" panose="020B0503020204020204" pitchFamily="34" charset="-122"/>
                <a:ea typeface="微软雅黑" panose="020B0503020204020204" pitchFamily="34" charset="-122"/>
              </a:rPr>
              <a:t>小时候性格冷酷无情喜好杀戮，但在和漩涡鸣人一战后，由于鸣人的影响而逐渐摆脱心魔</a:t>
            </a:r>
          </a:p>
        </p:txBody>
      </p:sp>
      <p:grpSp>
        <p:nvGrpSpPr>
          <p:cNvPr id="68" name="组合 67">
            <a:extLst>
              <a:ext uri="{FF2B5EF4-FFF2-40B4-BE49-F238E27FC236}">
                <a16:creationId xmlns:a16="http://schemas.microsoft.com/office/drawing/2014/main" id="{93CC43C4-3AA6-44EB-816D-34B24507A71B}"/>
              </a:ext>
            </a:extLst>
          </p:cNvPr>
          <p:cNvGrpSpPr/>
          <p:nvPr/>
        </p:nvGrpSpPr>
        <p:grpSpPr>
          <a:xfrm>
            <a:off x="2121600" y="4134929"/>
            <a:ext cx="1212814" cy="400110"/>
            <a:chOff x="2121600" y="1722208"/>
            <a:chExt cx="1212814" cy="400110"/>
          </a:xfrm>
        </p:grpSpPr>
        <p:sp>
          <p:nvSpPr>
            <p:cNvPr id="69" name="矩形: 圆角 68">
              <a:extLst>
                <a:ext uri="{FF2B5EF4-FFF2-40B4-BE49-F238E27FC236}">
                  <a16:creationId xmlns:a16="http://schemas.microsoft.com/office/drawing/2014/main" id="{9E75442A-6152-4773-B330-E1A9CEF79FBB}"/>
                </a:ext>
              </a:extLst>
            </p:cNvPr>
            <p:cNvSpPr/>
            <p:nvPr/>
          </p:nvSpPr>
          <p:spPr>
            <a:xfrm>
              <a:off x="2134007" y="1722208"/>
              <a:ext cx="1188000" cy="400110"/>
            </a:xfrm>
            <a:prstGeom prst="roundRect">
              <a:avLst>
                <a:gd name="adj" fmla="val 173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8D698CD5-F539-4B69-B147-AF79EE8132AF}"/>
                </a:ext>
              </a:extLst>
            </p:cNvPr>
            <p:cNvSpPr txBox="1"/>
            <p:nvPr/>
          </p:nvSpPr>
          <p:spPr>
            <a:xfrm>
              <a:off x="2121600" y="1722208"/>
              <a:ext cx="1212814"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sp>
        <p:nvSpPr>
          <p:cNvPr id="71" name="矩形 70">
            <a:extLst>
              <a:ext uri="{FF2B5EF4-FFF2-40B4-BE49-F238E27FC236}">
                <a16:creationId xmlns:a16="http://schemas.microsoft.com/office/drawing/2014/main" id="{CA6F46AD-CD51-430A-AD33-BEE7F7DC353B}"/>
              </a:ext>
            </a:extLst>
          </p:cNvPr>
          <p:cNvSpPr/>
          <p:nvPr/>
        </p:nvSpPr>
        <p:spPr>
          <a:xfrm>
            <a:off x="2056284" y="4571010"/>
            <a:ext cx="3636946" cy="985206"/>
          </a:xfrm>
          <a:prstGeom prst="rect">
            <a:avLst/>
          </a:prstGeom>
        </p:spPr>
        <p:txBody>
          <a:bodyPr wrap="square">
            <a:spAutoFit/>
          </a:bodyPr>
          <a:lstStyle/>
          <a:p>
            <a:pPr algn="just">
              <a:lnSpc>
                <a:spcPct val="110000"/>
              </a:lnSpc>
            </a:pPr>
            <a:r>
              <a:rPr lang="zh-CN" altLang="en-US" dirty="0">
                <a:latin typeface="微软雅黑" panose="020B0503020204020204" pitchFamily="34" charset="-122"/>
                <a:ea typeface="微软雅黑" panose="020B0503020204020204" pitchFamily="34" charset="-122"/>
              </a:rPr>
              <a:t>小时候性格冷酷无情喜好杀戮，但在和漩涡鸣人一战后，由于鸣人的影响而逐渐摆脱心魔</a:t>
            </a:r>
          </a:p>
        </p:txBody>
      </p:sp>
      <p:grpSp>
        <p:nvGrpSpPr>
          <p:cNvPr id="72" name="组合 71">
            <a:extLst>
              <a:ext uri="{FF2B5EF4-FFF2-40B4-BE49-F238E27FC236}">
                <a16:creationId xmlns:a16="http://schemas.microsoft.com/office/drawing/2014/main" id="{F8D8479C-5BEA-4A03-8AF9-0E1692A08478}"/>
              </a:ext>
            </a:extLst>
          </p:cNvPr>
          <p:cNvGrpSpPr/>
          <p:nvPr/>
        </p:nvGrpSpPr>
        <p:grpSpPr>
          <a:xfrm>
            <a:off x="7957983" y="4134929"/>
            <a:ext cx="1212814" cy="400110"/>
            <a:chOff x="2121600" y="1722208"/>
            <a:chExt cx="1212814" cy="400110"/>
          </a:xfrm>
        </p:grpSpPr>
        <p:sp>
          <p:nvSpPr>
            <p:cNvPr id="73" name="矩形: 圆角 72">
              <a:extLst>
                <a:ext uri="{FF2B5EF4-FFF2-40B4-BE49-F238E27FC236}">
                  <a16:creationId xmlns:a16="http://schemas.microsoft.com/office/drawing/2014/main" id="{2B3FEB5D-178C-43B9-AA5D-9E0D48C782E7}"/>
                </a:ext>
              </a:extLst>
            </p:cNvPr>
            <p:cNvSpPr/>
            <p:nvPr/>
          </p:nvSpPr>
          <p:spPr>
            <a:xfrm>
              <a:off x="2134007" y="1722208"/>
              <a:ext cx="1188000" cy="400110"/>
            </a:xfrm>
            <a:prstGeom prst="roundRect">
              <a:avLst>
                <a:gd name="adj" fmla="val 173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97C6E885-02B9-4D55-98CA-7A1ABEE064D0}"/>
                </a:ext>
              </a:extLst>
            </p:cNvPr>
            <p:cNvSpPr txBox="1"/>
            <p:nvPr/>
          </p:nvSpPr>
          <p:spPr>
            <a:xfrm>
              <a:off x="2121600" y="1722208"/>
              <a:ext cx="1212814"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sp>
        <p:nvSpPr>
          <p:cNvPr id="75" name="矩形 74">
            <a:extLst>
              <a:ext uri="{FF2B5EF4-FFF2-40B4-BE49-F238E27FC236}">
                <a16:creationId xmlns:a16="http://schemas.microsoft.com/office/drawing/2014/main" id="{FCB80DA5-C783-48DA-8C6D-85570E1C2387}"/>
              </a:ext>
            </a:extLst>
          </p:cNvPr>
          <p:cNvSpPr/>
          <p:nvPr/>
        </p:nvSpPr>
        <p:spPr>
          <a:xfrm>
            <a:off x="7892667" y="4571010"/>
            <a:ext cx="3636946" cy="985206"/>
          </a:xfrm>
          <a:prstGeom prst="rect">
            <a:avLst/>
          </a:prstGeom>
        </p:spPr>
        <p:txBody>
          <a:bodyPr wrap="square">
            <a:spAutoFit/>
          </a:bodyPr>
          <a:lstStyle/>
          <a:p>
            <a:pPr algn="just">
              <a:lnSpc>
                <a:spcPct val="110000"/>
              </a:lnSpc>
            </a:pPr>
            <a:r>
              <a:rPr lang="zh-CN" altLang="en-US" dirty="0">
                <a:latin typeface="微软雅黑" panose="020B0503020204020204" pitchFamily="34" charset="-122"/>
                <a:ea typeface="微软雅黑" panose="020B0503020204020204" pitchFamily="34" charset="-122"/>
              </a:rPr>
              <a:t>小时候性格冷酷无情喜好杀戮，但在和漩涡鸣人一战后，由于鸣人的影响而逐渐摆脱心魔</a:t>
            </a:r>
          </a:p>
        </p:txBody>
      </p:sp>
      <p:pic>
        <p:nvPicPr>
          <p:cNvPr id="10" name="图片占位符 9">
            <a:extLst>
              <a:ext uri="{FF2B5EF4-FFF2-40B4-BE49-F238E27FC236}">
                <a16:creationId xmlns:a16="http://schemas.microsoft.com/office/drawing/2014/main" id="{9C5FEFEF-D85D-42C3-9CAA-ED5E5AD99BF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577406" y="1851218"/>
            <a:ext cx="1436400" cy="1436400"/>
          </a:xfrm>
        </p:spPr>
      </p:pic>
      <p:pic>
        <p:nvPicPr>
          <p:cNvPr id="12" name="图片占位符 11">
            <a:extLst>
              <a:ext uri="{FF2B5EF4-FFF2-40B4-BE49-F238E27FC236}">
                <a16:creationId xmlns:a16="http://schemas.microsoft.com/office/drawing/2014/main" id="{EB66FDB1-9F72-40B6-8881-4212D82FA14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pic>
        <p:nvPicPr>
          <p:cNvPr id="14" name="图片占位符 13">
            <a:extLst>
              <a:ext uri="{FF2B5EF4-FFF2-40B4-BE49-F238E27FC236}">
                <a16:creationId xmlns:a16="http://schemas.microsoft.com/office/drawing/2014/main" id="{4B25D6C7-B992-49D5-9F59-4979F44FFD8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pic>
        <p:nvPicPr>
          <p:cNvPr id="16" name="图片占位符 15">
            <a:extLst>
              <a:ext uri="{FF2B5EF4-FFF2-40B4-BE49-F238E27FC236}">
                <a16:creationId xmlns:a16="http://schemas.microsoft.com/office/drawing/2014/main" id="{9EC3C0BA-6F9C-4DE8-B49E-B624A6C20D9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9395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DCB5C85-9620-4ED0-AB4A-7E93EBE24489}"/>
              </a:ext>
            </a:extLst>
          </p:cNvPr>
          <p:cNvSpPr txBox="1"/>
          <p:nvPr/>
        </p:nvSpPr>
        <p:spPr>
          <a:xfrm>
            <a:off x="1175624" y="1844910"/>
            <a:ext cx="2474687" cy="52322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团队展示</a:t>
            </a:r>
          </a:p>
        </p:txBody>
      </p:sp>
      <p:grpSp>
        <p:nvGrpSpPr>
          <p:cNvPr id="3" name="组合 2">
            <a:extLst>
              <a:ext uri="{FF2B5EF4-FFF2-40B4-BE49-F238E27FC236}">
                <a16:creationId xmlns:a16="http://schemas.microsoft.com/office/drawing/2014/main" id="{96EE2086-5FDF-4039-A4CA-59D8FF574C4B}"/>
              </a:ext>
            </a:extLst>
          </p:cNvPr>
          <p:cNvGrpSpPr/>
          <p:nvPr/>
        </p:nvGrpSpPr>
        <p:grpSpPr>
          <a:xfrm>
            <a:off x="1274932" y="2413124"/>
            <a:ext cx="2099639" cy="10885"/>
            <a:chOff x="1274932" y="2467554"/>
            <a:chExt cx="2099639" cy="10885"/>
          </a:xfrm>
        </p:grpSpPr>
        <p:cxnSp>
          <p:nvCxnSpPr>
            <p:cNvPr id="42" name="直接连接符 41">
              <a:extLst>
                <a:ext uri="{FF2B5EF4-FFF2-40B4-BE49-F238E27FC236}">
                  <a16:creationId xmlns:a16="http://schemas.microsoft.com/office/drawing/2014/main" id="{F93240FE-DBBF-4664-A135-20964C314207}"/>
                </a:ext>
              </a:extLst>
            </p:cNvPr>
            <p:cNvCxnSpPr>
              <a:cxnSpLocks/>
            </p:cNvCxnSpPr>
            <p:nvPr/>
          </p:nvCxnSpPr>
          <p:spPr>
            <a:xfrm>
              <a:off x="1274932" y="2467554"/>
              <a:ext cx="209963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2C2B238-D76E-41A1-B17D-4EE9A4FF35F5}"/>
                </a:ext>
              </a:extLst>
            </p:cNvPr>
            <p:cNvCxnSpPr>
              <a:cxnSpLocks/>
            </p:cNvCxnSpPr>
            <p:nvPr/>
          </p:nvCxnSpPr>
          <p:spPr>
            <a:xfrm>
              <a:off x="1274932" y="2478439"/>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4CC77D33-D22C-4A07-95CE-77EEA9A2DECC}"/>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团队介绍</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C4D28C3-F53C-4CA4-9195-986E5254D433}"/>
              </a:ext>
            </a:extLst>
          </p:cNvPr>
          <p:cNvSpPr/>
          <p:nvPr/>
        </p:nvSpPr>
        <p:spPr>
          <a:xfrm>
            <a:off x="1175624" y="2564490"/>
            <a:ext cx="2993605" cy="3015697"/>
          </a:xfrm>
          <a:prstGeom prst="rect">
            <a:avLst/>
          </a:prstGeom>
        </p:spPr>
        <p:txBody>
          <a:bodyPr wrap="square">
            <a:spAutoFit/>
          </a:bodyPr>
          <a:lstStyle/>
          <a:p>
            <a:pPr>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成都理工大学十分重视师资队伍的建设工作，把师资队伍建设作为强校之本，坚持把一流师资队伍建设作为兴校之基，坚持师德师风第一标准，把加强师资队伍建设作为提高人才培养质量的根本保证。</a:t>
            </a:r>
          </a:p>
        </p:txBody>
      </p:sp>
      <p:grpSp>
        <p:nvGrpSpPr>
          <p:cNvPr id="26" name="组合 25">
            <a:extLst>
              <a:ext uri="{FF2B5EF4-FFF2-40B4-BE49-F238E27FC236}">
                <a16:creationId xmlns:a16="http://schemas.microsoft.com/office/drawing/2014/main" id="{4345F720-D1EE-4368-A5C4-0AD7CB1EDB90}"/>
              </a:ext>
            </a:extLst>
          </p:cNvPr>
          <p:cNvGrpSpPr/>
          <p:nvPr/>
        </p:nvGrpSpPr>
        <p:grpSpPr>
          <a:xfrm>
            <a:off x="4966497" y="3280890"/>
            <a:ext cx="1212814" cy="400110"/>
            <a:chOff x="2121600" y="1722208"/>
            <a:chExt cx="1212814" cy="400110"/>
          </a:xfrm>
        </p:grpSpPr>
        <p:sp>
          <p:nvSpPr>
            <p:cNvPr id="27" name="矩形: 圆角 26">
              <a:extLst>
                <a:ext uri="{FF2B5EF4-FFF2-40B4-BE49-F238E27FC236}">
                  <a16:creationId xmlns:a16="http://schemas.microsoft.com/office/drawing/2014/main" id="{5CB70149-8ED7-489D-87EA-D1BEACDD154F}"/>
                </a:ext>
              </a:extLst>
            </p:cNvPr>
            <p:cNvSpPr/>
            <p:nvPr/>
          </p:nvSpPr>
          <p:spPr>
            <a:xfrm>
              <a:off x="2134007" y="1722208"/>
              <a:ext cx="1188000" cy="400110"/>
            </a:xfrm>
            <a:prstGeom prst="roundRect">
              <a:avLst>
                <a:gd name="adj" fmla="val 173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28" name="文本框 61">
              <a:extLst>
                <a:ext uri="{FF2B5EF4-FFF2-40B4-BE49-F238E27FC236}">
                  <a16:creationId xmlns:a16="http://schemas.microsoft.com/office/drawing/2014/main" id="{1303130F-9A63-42F8-8AAA-982F3517E2EB}"/>
                </a:ext>
              </a:extLst>
            </p:cNvPr>
            <p:cNvSpPr txBox="1"/>
            <p:nvPr/>
          </p:nvSpPr>
          <p:spPr>
            <a:xfrm>
              <a:off x="2121600" y="1722208"/>
              <a:ext cx="121281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grpSp>
        <p:nvGrpSpPr>
          <p:cNvPr id="31" name="组合 30">
            <a:extLst>
              <a:ext uri="{FF2B5EF4-FFF2-40B4-BE49-F238E27FC236}">
                <a16:creationId xmlns:a16="http://schemas.microsoft.com/office/drawing/2014/main" id="{3CFF798A-8354-4055-86A3-2F545183BB85}"/>
              </a:ext>
            </a:extLst>
          </p:cNvPr>
          <p:cNvGrpSpPr/>
          <p:nvPr/>
        </p:nvGrpSpPr>
        <p:grpSpPr>
          <a:xfrm>
            <a:off x="4966497" y="5572677"/>
            <a:ext cx="1212814" cy="400110"/>
            <a:chOff x="2121600" y="1722208"/>
            <a:chExt cx="1212814" cy="400110"/>
          </a:xfrm>
        </p:grpSpPr>
        <p:sp>
          <p:nvSpPr>
            <p:cNvPr id="32" name="矩形: 圆角 31">
              <a:extLst>
                <a:ext uri="{FF2B5EF4-FFF2-40B4-BE49-F238E27FC236}">
                  <a16:creationId xmlns:a16="http://schemas.microsoft.com/office/drawing/2014/main" id="{63C8F97B-403A-45E8-A166-ECFBAC5B433B}"/>
                </a:ext>
              </a:extLst>
            </p:cNvPr>
            <p:cNvSpPr/>
            <p:nvPr/>
          </p:nvSpPr>
          <p:spPr>
            <a:xfrm>
              <a:off x="2134007" y="1722208"/>
              <a:ext cx="1188000" cy="400110"/>
            </a:xfrm>
            <a:prstGeom prst="roundRect">
              <a:avLst>
                <a:gd name="adj" fmla="val 173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3" name="文本框 61">
              <a:extLst>
                <a:ext uri="{FF2B5EF4-FFF2-40B4-BE49-F238E27FC236}">
                  <a16:creationId xmlns:a16="http://schemas.microsoft.com/office/drawing/2014/main" id="{FA539520-2E8B-4655-B9C7-B46E496D4623}"/>
                </a:ext>
              </a:extLst>
            </p:cNvPr>
            <p:cNvSpPr txBox="1"/>
            <p:nvPr/>
          </p:nvSpPr>
          <p:spPr>
            <a:xfrm>
              <a:off x="2121600" y="1722208"/>
              <a:ext cx="121281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grpSp>
        <p:nvGrpSpPr>
          <p:cNvPr id="35" name="组合 34">
            <a:extLst>
              <a:ext uri="{FF2B5EF4-FFF2-40B4-BE49-F238E27FC236}">
                <a16:creationId xmlns:a16="http://schemas.microsoft.com/office/drawing/2014/main" id="{A29B2090-5249-453A-B574-E42013699514}"/>
              </a:ext>
            </a:extLst>
          </p:cNvPr>
          <p:cNvGrpSpPr/>
          <p:nvPr/>
        </p:nvGrpSpPr>
        <p:grpSpPr>
          <a:xfrm>
            <a:off x="7238043" y="5572677"/>
            <a:ext cx="1212814" cy="400110"/>
            <a:chOff x="2121600" y="1722208"/>
            <a:chExt cx="1212814" cy="400110"/>
          </a:xfrm>
        </p:grpSpPr>
        <p:sp>
          <p:nvSpPr>
            <p:cNvPr id="36" name="矩形: 圆角 35">
              <a:extLst>
                <a:ext uri="{FF2B5EF4-FFF2-40B4-BE49-F238E27FC236}">
                  <a16:creationId xmlns:a16="http://schemas.microsoft.com/office/drawing/2014/main" id="{316B7FBB-3995-48D8-9178-A5A4C1A2165D}"/>
                </a:ext>
              </a:extLst>
            </p:cNvPr>
            <p:cNvSpPr/>
            <p:nvPr/>
          </p:nvSpPr>
          <p:spPr>
            <a:xfrm>
              <a:off x="2134007" y="1722208"/>
              <a:ext cx="1188000" cy="400110"/>
            </a:xfrm>
            <a:prstGeom prst="roundRect">
              <a:avLst>
                <a:gd name="adj" fmla="val 173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文本框 61">
              <a:extLst>
                <a:ext uri="{FF2B5EF4-FFF2-40B4-BE49-F238E27FC236}">
                  <a16:creationId xmlns:a16="http://schemas.microsoft.com/office/drawing/2014/main" id="{10B917EE-9439-4B2E-A7E6-1C6AB93835FC}"/>
                </a:ext>
              </a:extLst>
            </p:cNvPr>
            <p:cNvSpPr txBox="1"/>
            <p:nvPr/>
          </p:nvSpPr>
          <p:spPr>
            <a:xfrm>
              <a:off x="2121600" y="1722208"/>
              <a:ext cx="121281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grpSp>
        <p:nvGrpSpPr>
          <p:cNvPr id="39" name="组合 38">
            <a:extLst>
              <a:ext uri="{FF2B5EF4-FFF2-40B4-BE49-F238E27FC236}">
                <a16:creationId xmlns:a16="http://schemas.microsoft.com/office/drawing/2014/main" id="{7A97F6B3-BEE0-4144-B72B-E88C16FD1DE6}"/>
              </a:ext>
            </a:extLst>
          </p:cNvPr>
          <p:cNvGrpSpPr/>
          <p:nvPr/>
        </p:nvGrpSpPr>
        <p:grpSpPr>
          <a:xfrm>
            <a:off x="9520817" y="5572677"/>
            <a:ext cx="1212814" cy="400110"/>
            <a:chOff x="2121600" y="1722208"/>
            <a:chExt cx="1212814" cy="400110"/>
          </a:xfrm>
        </p:grpSpPr>
        <p:sp>
          <p:nvSpPr>
            <p:cNvPr id="40" name="矩形: 圆角 39">
              <a:extLst>
                <a:ext uri="{FF2B5EF4-FFF2-40B4-BE49-F238E27FC236}">
                  <a16:creationId xmlns:a16="http://schemas.microsoft.com/office/drawing/2014/main" id="{AA022537-7A40-49A7-A24C-1C351E822510}"/>
                </a:ext>
              </a:extLst>
            </p:cNvPr>
            <p:cNvSpPr/>
            <p:nvPr/>
          </p:nvSpPr>
          <p:spPr>
            <a:xfrm>
              <a:off x="2134007" y="1722208"/>
              <a:ext cx="1188000" cy="400110"/>
            </a:xfrm>
            <a:prstGeom prst="roundRect">
              <a:avLst>
                <a:gd name="adj" fmla="val 173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1" name="文本框 61">
              <a:extLst>
                <a:ext uri="{FF2B5EF4-FFF2-40B4-BE49-F238E27FC236}">
                  <a16:creationId xmlns:a16="http://schemas.microsoft.com/office/drawing/2014/main" id="{525DA1CC-526B-4F9B-B253-B29297A9C8C2}"/>
                </a:ext>
              </a:extLst>
            </p:cNvPr>
            <p:cNvSpPr txBox="1"/>
            <p:nvPr/>
          </p:nvSpPr>
          <p:spPr>
            <a:xfrm>
              <a:off x="2121600" y="1722208"/>
              <a:ext cx="121281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grpSp>
        <p:nvGrpSpPr>
          <p:cNvPr id="44" name="组合 43">
            <a:extLst>
              <a:ext uri="{FF2B5EF4-FFF2-40B4-BE49-F238E27FC236}">
                <a16:creationId xmlns:a16="http://schemas.microsoft.com/office/drawing/2014/main" id="{DD9EA62D-FACB-48FA-BEA7-8253A902A714}"/>
              </a:ext>
            </a:extLst>
          </p:cNvPr>
          <p:cNvGrpSpPr/>
          <p:nvPr/>
        </p:nvGrpSpPr>
        <p:grpSpPr>
          <a:xfrm>
            <a:off x="7238043" y="3280890"/>
            <a:ext cx="1212814" cy="400110"/>
            <a:chOff x="2121600" y="1722208"/>
            <a:chExt cx="1212814" cy="400110"/>
          </a:xfrm>
        </p:grpSpPr>
        <p:sp>
          <p:nvSpPr>
            <p:cNvPr id="45" name="矩形: 圆角 44">
              <a:extLst>
                <a:ext uri="{FF2B5EF4-FFF2-40B4-BE49-F238E27FC236}">
                  <a16:creationId xmlns:a16="http://schemas.microsoft.com/office/drawing/2014/main" id="{D8808B8F-A721-4A38-A63F-2CEFE3241314}"/>
                </a:ext>
              </a:extLst>
            </p:cNvPr>
            <p:cNvSpPr/>
            <p:nvPr/>
          </p:nvSpPr>
          <p:spPr>
            <a:xfrm>
              <a:off x="2134007" y="1722208"/>
              <a:ext cx="1188000" cy="400110"/>
            </a:xfrm>
            <a:prstGeom prst="roundRect">
              <a:avLst>
                <a:gd name="adj" fmla="val 173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6" name="文本框 61">
              <a:extLst>
                <a:ext uri="{FF2B5EF4-FFF2-40B4-BE49-F238E27FC236}">
                  <a16:creationId xmlns:a16="http://schemas.microsoft.com/office/drawing/2014/main" id="{A794BE18-E976-472B-B3F9-6522FB0D1FB8}"/>
                </a:ext>
              </a:extLst>
            </p:cNvPr>
            <p:cNvSpPr txBox="1"/>
            <p:nvPr/>
          </p:nvSpPr>
          <p:spPr>
            <a:xfrm>
              <a:off x="2121600" y="1722208"/>
              <a:ext cx="121281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grpSp>
        <p:nvGrpSpPr>
          <p:cNvPr id="47" name="组合 46">
            <a:extLst>
              <a:ext uri="{FF2B5EF4-FFF2-40B4-BE49-F238E27FC236}">
                <a16:creationId xmlns:a16="http://schemas.microsoft.com/office/drawing/2014/main" id="{A9805908-CA42-4890-9333-287C71F81DFD}"/>
              </a:ext>
            </a:extLst>
          </p:cNvPr>
          <p:cNvGrpSpPr/>
          <p:nvPr/>
        </p:nvGrpSpPr>
        <p:grpSpPr>
          <a:xfrm>
            <a:off x="9520817" y="3280890"/>
            <a:ext cx="1212814" cy="400110"/>
            <a:chOff x="2121600" y="1722208"/>
            <a:chExt cx="1212814" cy="400110"/>
          </a:xfrm>
        </p:grpSpPr>
        <p:sp>
          <p:nvSpPr>
            <p:cNvPr id="48" name="矩形: 圆角 47">
              <a:extLst>
                <a:ext uri="{FF2B5EF4-FFF2-40B4-BE49-F238E27FC236}">
                  <a16:creationId xmlns:a16="http://schemas.microsoft.com/office/drawing/2014/main" id="{A69E7932-5974-4050-BEC6-5CB7B40B89F9}"/>
                </a:ext>
              </a:extLst>
            </p:cNvPr>
            <p:cNvSpPr/>
            <p:nvPr/>
          </p:nvSpPr>
          <p:spPr>
            <a:xfrm>
              <a:off x="2134007" y="1722208"/>
              <a:ext cx="1188000" cy="400110"/>
            </a:xfrm>
            <a:prstGeom prst="roundRect">
              <a:avLst>
                <a:gd name="adj" fmla="val 173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49" name="文本框 61">
              <a:extLst>
                <a:ext uri="{FF2B5EF4-FFF2-40B4-BE49-F238E27FC236}">
                  <a16:creationId xmlns:a16="http://schemas.microsoft.com/office/drawing/2014/main" id="{E5E2FDAF-B5B2-48FC-A9D5-2E313FCA6C81}"/>
                </a:ext>
              </a:extLst>
            </p:cNvPr>
            <p:cNvSpPr txBox="1"/>
            <p:nvPr/>
          </p:nvSpPr>
          <p:spPr>
            <a:xfrm>
              <a:off x="2121600" y="1722208"/>
              <a:ext cx="121281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latin typeface="微软雅黑" panose="020B0503020204020204" pitchFamily="34" charset="-122"/>
                  <a:ea typeface="微软雅黑" panose="020B0503020204020204" pitchFamily="34" charset="-122"/>
                </a:rPr>
                <a:t>我爱罗</a:t>
              </a:r>
            </a:p>
          </p:txBody>
        </p:sp>
      </p:grpSp>
      <p:pic>
        <p:nvPicPr>
          <p:cNvPr id="57" name="图片占位符 56">
            <a:extLst>
              <a:ext uri="{FF2B5EF4-FFF2-40B4-BE49-F238E27FC236}">
                <a16:creationId xmlns:a16="http://schemas.microsoft.com/office/drawing/2014/main" id="{49E1BCE0-AF56-4205-BA20-C29C0722A89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pic>
        <p:nvPicPr>
          <p:cNvPr id="59" name="图片占位符 58">
            <a:extLst>
              <a:ext uri="{FF2B5EF4-FFF2-40B4-BE49-F238E27FC236}">
                <a16:creationId xmlns:a16="http://schemas.microsoft.com/office/drawing/2014/main" id="{D332C9E4-1FDF-4309-872D-EAB52592312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pic>
        <p:nvPicPr>
          <p:cNvPr id="61" name="图片占位符 60">
            <a:extLst>
              <a:ext uri="{FF2B5EF4-FFF2-40B4-BE49-F238E27FC236}">
                <a16:creationId xmlns:a16="http://schemas.microsoft.com/office/drawing/2014/main" id="{96219DF8-8FF3-4578-91A2-43FA884B09D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63" name="图片占位符 62">
            <a:extLst>
              <a:ext uri="{FF2B5EF4-FFF2-40B4-BE49-F238E27FC236}">
                <a16:creationId xmlns:a16="http://schemas.microsoft.com/office/drawing/2014/main" id="{915B3E29-2CDE-4DBC-93DE-F8DA75ED4BC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pic>
        <p:nvPicPr>
          <p:cNvPr id="65" name="图片占位符 64">
            <a:extLst>
              <a:ext uri="{FF2B5EF4-FFF2-40B4-BE49-F238E27FC236}">
                <a16:creationId xmlns:a16="http://schemas.microsoft.com/office/drawing/2014/main" id="{51B76980-414C-4A54-A137-7AF279B1107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pic>
        <p:nvPicPr>
          <p:cNvPr id="69" name="图片占位符 68">
            <a:extLst>
              <a:ext uri="{FF2B5EF4-FFF2-40B4-BE49-F238E27FC236}">
                <a16:creationId xmlns:a16="http://schemas.microsoft.com/office/drawing/2014/main" id="{DCE40C4F-07E1-4A21-B5B2-55463879886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538224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 草&#10;&#10;自动生成的说明">
            <a:extLst>
              <a:ext uri="{FF2B5EF4-FFF2-40B4-BE49-F238E27FC236}">
                <a16:creationId xmlns:a16="http://schemas.microsoft.com/office/drawing/2014/main" id="{5A53E607-629C-4612-99CE-6496D6F4AB88}"/>
              </a:ext>
            </a:extLst>
          </p:cNvPr>
          <p:cNvPicPr>
            <a:picLocks noChangeAspect="1"/>
          </p:cNvPicPr>
          <p:nvPr/>
        </p:nvPicPr>
        <p:blipFill rotWithShape="1">
          <a:blip r:embed="rId2"/>
          <a:srcRect r="7406" b="7406"/>
          <a:stretch/>
        </p:blipFill>
        <p:spPr>
          <a:xfrm>
            <a:off x="0" y="-2"/>
            <a:ext cx="12192003" cy="6858002"/>
          </a:xfrm>
          <a:prstGeom prst="rect">
            <a:avLst/>
          </a:prstGeom>
        </p:spPr>
      </p:pic>
      <p:sp>
        <p:nvSpPr>
          <p:cNvPr id="2" name="渐变蒙版">
            <a:extLst>
              <a:ext uri="{FF2B5EF4-FFF2-40B4-BE49-F238E27FC236}">
                <a16:creationId xmlns:a16="http://schemas.microsoft.com/office/drawing/2014/main" id="{0F23F6DE-8455-478A-B3D6-9F3B797AA09D}"/>
              </a:ext>
            </a:extLst>
          </p:cNvPr>
          <p:cNvSpPr/>
          <p:nvPr/>
        </p:nvSpPr>
        <p:spPr>
          <a:xfrm>
            <a:off x="0" y="0"/>
            <a:ext cx="12192000" cy="6857999"/>
          </a:xfrm>
          <a:prstGeom prst="rect">
            <a:avLst/>
          </a:prstGeom>
          <a:gradFill>
            <a:gsLst>
              <a:gs pos="0">
                <a:schemeClr val="accent1">
                  <a:alpha val="90000"/>
                </a:schemeClr>
              </a:gs>
              <a:gs pos="100000">
                <a:schemeClr val="accent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10" name="组合 9">
            <a:extLst>
              <a:ext uri="{FF2B5EF4-FFF2-40B4-BE49-F238E27FC236}">
                <a16:creationId xmlns:a16="http://schemas.microsoft.com/office/drawing/2014/main" id="{DD3A2B08-C5B7-4DD6-8274-1CA965382392}"/>
              </a:ext>
            </a:extLst>
          </p:cNvPr>
          <p:cNvGrpSpPr/>
          <p:nvPr/>
        </p:nvGrpSpPr>
        <p:grpSpPr>
          <a:xfrm>
            <a:off x="842010" y="3181695"/>
            <a:ext cx="8238484" cy="2534181"/>
            <a:chOff x="842010" y="3181695"/>
            <a:chExt cx="8238484" cy="2534181"/>
          </a:xfrm>
        </p:grpSpPr>
        <p:cxnSp>
          <p:nvCxnSpPr>
            <p:cNvPr id="12" name="竖线">
              <a:extLst>
                <a:ext uri="{FF2B5EF4-FFF2-40B4-BE49-F238E27FC236}">
                  <a16:creationId xmlns:a16="http://schemas.microsoft.com/office/drawing/2014/main" id="{39D4F2AA-2E11-4967-95F3-3249A5BB746B}"/>
                </a:ext>
              </a:extLst>
            </p:cNvPr>
            <p:cNvCxnSpPr>
              <a:cxnSpLocks/>
            </p:cNvCxnSpPr>
            <p:nvPr/>
          </p:nvCxnSpPr>
          <p:spPr>
            <a:xfrm>
              <a:off x="842010" y="3458766"/>
              <a:ext cx="0" cy="222633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AC6E4946-3547-4F5F-B4D3-AA97C8527BB8}"/>
                </a:ext>
              </a:extLst>
            </p:cNvPr>
            <p:cNvSpPr txBox="1"/>
            <p:nvPr/>
          </p:nvSpPr>
          <p:spPr>
            <a:xfrm>
              <a:off x="903007" y="3181695"/>
              <a:ext cx="2003477" cy="1862048"/>
            </a:xfrm>
            <a:prstGeom prst="rect">
              <a:avLst/>
            </a:prstGeom>
            <a:noFill/>
          </p:spPr>
          <p:txBody>
            <a:bodyPr wrap="square" rtlCol="0">
              <a:spAutoFit/>
            </a:bodyPr>
            <a:lstStyle/>
            <a:p>
              <a:r>
                <a:rPr lang="en-US" altLang="zh-CN" sz="11500" dirty="0">
                  <a:gradFill>
                    <a:gsLst>
                      <a:gs pos="15000">
                        <a:schemeClr val="bg1"/>
                      </a:gs>
                      <a:gs pos="100000">
                        <a:schemeClr val="accent1">
                          <a:alpha val="0"/>
                        </a:schemeClr>
                      </a:gs>
                    </a:gsLst>
                    <a:lin ang="5400000" scaled="0"/>
                  </a:gradFill>
                </a:rPr>
                <a:t>03</a:t>
              </a:r>
              <a:endParaRPr lang="zh-CN" altLang="en-US" sz="11500" dirty="0">
                <a:gradFill>
                  <a:gsLst>
                    <a:gs pos="15000">
                      <a:schemeClr val="bg1"/>
                    </a:gs>
                    <a:gs pos="100000">
                      <a:schemeClr val="accent1">
                        <a:alpha val="0"/>
                      </a:schemeClr>
                    </a:gs>
                  </a:gsLst>
                  <a:lin ang="5400000" scaled="0"/>
                </a:gradFill>
              </a:endParaRPr>
            </a:p>
          </p:txBody>
        </p:sp>
        <p:sp>
          <p:nvSpPr>
            <p:cNvPr id="14" name="文本框 13">
              <a:extLst>
                <a:ext uri="{FF2B5EF4-FFF2-40B4-BE49-F238E27FC236}">
                  <a16:creationId xmlns:a16="http://schemas.microsoft.com/office/drawing/2014/main" id="{A89557EA-D57D-4061-8B10-681D44C1CCC4}"/>
                </a:ext>
              </a:extLst>
            </p:cNvPr>
            <p:cNvSpPr txBox="1"/>
            <p:nvPr/>
          </p:nvSpPr>
          <p:spPr>
            <a:xfrm>
              <a:off x="948363" y="4348533"/>
              <a:ext cx="813213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图文页</a:t>
              </a:r>
            </a:p>
          </p:txBody>
        </p:sp>
        <p:sp>
          <p:nvSpPr>
            <p:cNvPr id="16" name="矩形 15">
              <a:extLst>
                <a:ext uri="{FF2B5EF4-FFF2-40B4-BE49-F238E27FC236}">
                  <a16:creationId xmlns:a16="http://schemas.microsoft.com/office/drawing/2014/main" id="{478B0B14-0048-49C0-B5AE-B3AE4655F79B}"/>
                </a:ext>
              </a:extLst>
            </p:cNvPr>
            <p:cNvSpPr/>
            <p:nvPr/>
          </p:nvSpPr>
          <p:spPr>
            <a:xfrm>
              <a:off x="961065" y="5315766"/>
              <a:ext cx="5858834" cy="400110"/>
            </a:xfrm>
            <a:prstGeom prst="rect">
              <a:avLst/>
            </a:prstGeom>
          </p:spPr>
          <p:txBody>
            <a:bodyPr wrap="square">
              <a:spAutoFit/>
            </a:bodyPr>
            <a:lstStyle/>
            <a:p>
              <a:r>
                <a:rPr lang="en-US" altLang="zh-CN" sz="2000" dirty="0">
                  <a:solidFill>
                    <a:schemeClr val="bg1"/>
                  </a:solidFill>
                  <a:latin typeface="Arial" panose="020B0604020202020204" pitchFamily="34" charset="0"/>
                  <a:cs typeface="Arial" panose="020B0604020202020204" pitchFamily="34" charset="0"/>
                </a:rPr>
                <a:t>Please input your English title here</a:t>
              </a:r>
              <a:endParaRPr lang="zh-CN" altLang="en-US" sz="2000" dirty="0">
                <a:solidFill>
                  <a:schemeClr val="bg1"/>
                </a:solidFill>
                <a:latin typeface="Arial" panose="020B0604020202020204" pitchFamily="34" charset="0"/>
                <a:cs typeface="Arial" panose="020B0604020202020204" pitchFamily="34" charset="0"/>
              </a:endParaRPr>
            </a:p>
          </p:txBody>
        </p:sp>
      </p:grpSp>
      <p:pic>
        <p:nvPicPr>
          <p:cNvPr id="11" name="图形 10">
            <a:extLst>
              <a:ext uri="{FF2B5EF4-FFF2-40B4-BE49-F238E27FC236}">
                <a16:creationId xmlns:a16="http://schemas.microsoft.com/office/drawing/2014/main" id="{7F13E4EB-BFF0-4121-9357-599DB407467C}"/>
              </a:ext>
            </a:extLst>
          </p:cNvPr>
          <p:cNvPicPr>
            <a:picLocks noChangeAspect="1"/>
          </p:cNvPicPr>
          <p:nvPr/>
        </p:nvPicPr>
        <p:blipFill>
          <a:blip r:embed="rId3">
            <a:alphaModFix amt="55000"/>
            <a:extLst>
              <a:ext uri="{96DAC541-7B7A-43D3-8B79-37D633B846F1}">
                <asvg:svgBlip xmlns:asvg="http://schemas.microsoft.com/office/drawing/2016/SVG/main" r:embed="rId4"/>
              </a:ext>
            </a:extLst>
          </a:blip>
          <a:stretch>
            <a:fillRect/>
          </a:stretch>
        </p:blipFill>
        <p:spPr>
          <a:xfrm>
            <a:off x="7738117" y="0"/>
            <a:ext cx="4453883" cy="4453883"/>
          </a:xfrm>
          <a:prstGeom prst="rect">
            <a:avLst/>
          </a:prstGeom>
        </p:spPr>
      </p:pic>
    </p:spTree>
    <p:extLst>
      <p:ext uri="{BB962C8B-B14F-4D97-AF65-F5344CB8AC3E}">
        <p14:creationId xmlns:p14="http://schemas.microsoft.com/office/powerpoint/2010/main" val="4038506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744A54E-1A69-45D0-9AFF-98F4E56515A1}"/>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一张图片</a:t>
            </a:r>
            <a:r>
              <a:rPr lang="en-US" altLang="zh-CN" sz="3200" b="1" dirty="0">
                <a:solidFill>
                  <a:schemeClr val="accent1"/>
                </a:solidFill>
                <a:latin typeface="微软雅黑" panose="020B0503020204020204" pitchFamily="34" charset="-122"/>
                <a:ea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rPr>
              <a:t>一段文字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0E016BF-776D-41C0-88D0-B8F47F4E3A32}"/>
              </a:ext>
            </a:extLst>
          </p:cNvPr>
          <p:cNvSpPr/>
          <p:nvPr/>
        </p:nvSpPr>
        <p:spPr>
          <a:xfrm>
            <a:off x="5805159" y="2566259"/>
            <a:ext cx="5448299" cy="3015697"/>
          </a:xfrm>
          <a:prstGeom prst="rect">
            <a:avLst/>
          </a:prstGeom>
          <a:noFill/>
        </p:spPr>
        <p:txBody>
          <a:bodyPr wrap="square" rtlCol="0">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成都理工大学图书馆是学校的文献信息中心，是为教学和科学研究服务的学术性机构，学校高等教育和文化建设的重要基地，建设“双一流”大学的重要平台。图书馆人一直秉承“不甘人后，敢为人先”的进取精神，以建立“现代化、数字化、特色化”的图书馆为奋斗目标，经过多年的建设与发展，在基础设施、文献资源及信息网络等方面跨上了新的台阶。</a:t>
            </a:r>
          </a:p>
        </p:txBody>
      </p:sp>
      <p:sp>
        <p:nvSpPr>
          <p:cNvPr id="15" name="文本框 14">
            <a:extLst>
              <a:ext uri="{FF2B5EF4-FFF2-40B4-BE49-F238E27FC236}">
                <a16:creationId xmlns:a16="http://schemas.microsoft.com/office/drawing/2014/main" id="{75E7B860-9DF1-49AE-BC9E-12605CD93907}"/>
              </a:ext>
            </a:extLst>
          </p:cNvPr>
          <p:cNvSpPr txBox="1"/>
          <p:nvPr/>
        </p:nvSpPr>
        <p:spPr>
          <a:xfrm>
            <a:off x="5829301" y="1903531"/>
            <a:ext cx="4339650" cy="523220"/>
          </a:xfrm>
          <a:prstGeom prst="rect">
            <a:avLst/>
          </a:prstGeom>
          <a:noFill/>
        </p:spPr>
        <p:txBody>
          <a:bodyPr wrap="square" rtlCol="0">
            <a:spAutoFit/>
          </a:bodyPr>
          <a:lstStyle/>
          <a:p>
            <a:r>
              <a:rPr lang="zh-CN" altLang="en-US" sz="2800" b="1" dirty="0">
                <a:solidFill>
                  <a:schemeClr val="accent1"/>
                </a:solidFill>
                <a:latin typeface="微软雅黑"/>
                <a:ea typeface="微软雅黑"/>
              </a:rPr>
              <a:t>输入你的标题</a:t>
            </a:r>
          </a:p>
        </p:txBody>
      </p:sp>
      <p:grpSp>
        <p:nvGrpSpPr>
          <p:cNvPr id="19" name="组合 18">
            <a:extLst>
              <a:ext uri="{FF2B5EF4-FFF2-40B4-BE49-F238E27FC236}">
                <a16:creationId xmlns:a16="http://schemas.microsoft.com/office/drawing/2014/main" id="{C1DCFF85-12F2-4FE2-B06E-EADBF73F7926}"/>
              </a:ext>
            </a:extLst>
          </p:cNvPr>
          <p:cNvGrpSpPr/>
          <p:nvPr/>
        </p:nvGrpSpPr>
        <p:grpSpPr>
          <a:xfrm>
            <a:off x="5922053" y="2457692"/>
            <a:ext cx="2314575" cy="17145"/>
            <a:chOff x="1254125" y="2466449"/>
            <a:chExt cx="2314575" cy="17145"/>
          </a:xfrm>
        </p:grpSpPr>
        <p:cxnSp>
          <p:nvCxnSpPr>
            <p:cNvPr id="20" name="直接连接符 19">
              <a:extLst>
                <a:ext uri="{FF2B5EF4-FFF2-40B4-BE49-F238E27FC236}">
                  <a16:creationId xmlns:a16="http://schemas.microsoft.com/office/drawing/2014/main" id="{E22CB556-5D88-4958-9C75-68C1ADBD0B61}"/>
                </a:ext>
              </a:extLst>
            </p:cNvPr>
            <p:cNvCxnSpPr/>
            <p:nvPr/>
          </p:nvCxnSpPr>
          <p:spPr>
            <a:xfrm>
              <a:off x="1254125" y="2483594"/>
              <a:ext cx="621288" cy="0"/>
            </a:xfrm>
            <a:prstGeom prst="line">
              <a:avLst/>
            </a:prstGeom>
            <a:noFill/>
            <a:ln w="38100" cap="flat" cmpd="sng" algn="ctr">
              <a:solidFill>
                <a:schemeClr val="accent1"/>
              </a:solidFill>
              <a:prstDash val="solid"/>
              <a:miter lim="800000"/>
            </a:ln>
            <a:effectLst/>
          </p:spPr>
        </p:cxnSp>
        <p:cxnSp>
          <p:nvCxnSpPr>
            <p:cNvPr id="21" name="直接连接符 20">
              <a:extLst>
                <a:ext uri="{FF2B5EF4-FFF2-40B4-BE49-F238E27FC236}">
                  <a16:creationId xmlns:a16="http://schemas.microsoft.com/office/drawing/2014/main" id="{0562943A-28D0-4844-8494-2E2983219FBF}"/>
                </a:ext>
              </a:extLst>
            </p:cNvPr>
            <p:cNvCxnSpPr>
              <a:cxnSpLocks/>
            </p:cNvCxnSpPr>
            <p:nvPr/>
          </p:nvCxnSpPr>
          <p:spPr>
            <a:xfrm>
              <a:off x="1271588" y="2466449"/>
              <a:ext cx="2297112" cy="0"/>
            </a:xfrm>
            <a:prstGeom prst="line">
              <a:avLst/>
            </a:prstGeom>
            <a:noFill/>
            <a:ln w="6350" cap="flat" cmpd="sng" algn="ctr">
              <a:solidFill>
                <a:schemeClr val="accent1"/>
              </a:solidFill>
              <a:prstDash val="solid"/>
              <a:miter lim="800000"/>
            </a:ln>
            <a:effectLst/>
          </p:spPr>
        </p:cxnSp>
      </p:grpSp>
      <p:pic>
        <p:nvPicPr>
          <p:cNvPr id="3" name="图片占位符 2" descr="图片包含 水, 户外, 天空, 树&#10;&#10;描述已自动生成">
            <a:extLst>
              <a:ext uri="{FF2B5EF4-FFF2-40B4-BE49-F238E27FC236}">
                <a16:creationId xmlns:a16="http://schemas.microsoft.com/office/drawing/2014/main" id="{C6E8655F-D400-4B7A-8922-F89483E5D0F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246" r="20246"/>
          <a:stretch>
            <a:fillRect/>
          </a:stretch>
        </p:blipFill>
        <p:spPr/>
      </p:pic>
    </p:spTree>
    <p:extLst>
      <p:ext uri="{BB962C8B-B14F-4D97-AF65-F5344CB8AC3E}">
        <p14:creationId xmlns:p14="http://schemas.microsoft.com/office/powerpoint/2010/main" val="353653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1A262DD-CD50-4E3F-A546-1F7394BED6E7}"/>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一张图片</a:t>
            </a:r>
            <a:r>
              <a:rPr lang="en-US" altLang="zh-CN" sz="3200" b="1" dirty="0">
                <a:solidFill>
                  <a:schemeClr val="accent1"/>
                </a:solidFill>
                <a:latin typeface="微软雅黑" panose="020B0503020204020204" pitchFamily="34" charset="-122"/>
                <a:ea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rPr>
              <a:t>两段文字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7" name="内容占位符 11">
            <a:extLst>
              <a:ext uri="{FF2B5EF4-FFF2-40B4-BE49-F238E27FC236}">
                <a16:creationId xmlns:a16="http://schemas.microsoft.com/office/drawing/2014/main" id="{71D82A8E-2673-4F87-91A1-024AC5C7761D}"/>
              </a:ext>
            </a:extLst>
          </p:cNvPr>
          <p:cNvSpPr txBox="1">
            <a:spLocks/>
          </p:cNvSpPr>
          <p:nvPr/>
        </p:nvSpPr>
        <p:spPr>
          <a:xfrm>
            <a:off x="1487769" y="2406291"/>
            <a:ext cx="3777462" cy="1169038"/>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endParaRPr kumimoji="0" lang="en-US" altLang="zh-CN" sz="2000" b="0" i="0" u="none" strike="noStrike" kern="0" cap="none" spc="0" normalizeH="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endParaRPr>
          </a:p>
        </p:txBody>
      </p:sp>
      <p:sp>
        <p:nvSpPr>
          <p:cNvPr id="18" name="标题 2">
            <a:extLst>
              <a:ext uri="{FF2B5EF4-FFF2-40B4-BE49-F238E27FC236}">
                <a16:creationId xmlns:a16="http://schemas.microsoft.com/office/drawing/2014/main" id="{CBFB1B53-A6FD-42FE-BCBB-EF11B675DD26}"/>
              </a:ext>
            </a:extLst>
          </p:cNvPr>
          <p:cNvSpPr txBox="1">
            <a:spLocks/>
          </p:cNvSpPr>
          <p:nvPr/>
        </p:nvSpPr>
        <p:spPr>
          <a:xfrm>
            <a:off x="1487768" y="1801644"/>
            <a:ext cx="2574477"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教育目的</a:t>
            </a:r>
          </a:p>
        </p:txBody>
      </p:sp>
      <p:sp>
        <p:nvSpPr>
          <p:cNvPr id="20" name="椭圆 19">
            <a:extLst>
              <a:ext uri="{FF2B5EF4-FFF2-40B4-BE49-F238E27FC236}">
                <a16:creationId xmlns:a16="http://schemas.microsoft.com/office/drawing/2014/main" id="{6A936F9C-BFAF-4EE8-8D85-53D86EE5CE77}"/>
              </a:ext>
            </a:extLst>
          </p:cNvPr>
          <p:cNvSpPr/>
          <p:nvPr/>
        </p:nvSpPr>
        <p:spPr>
          <a:xfrm>
            <a:off x="952312" y="1868825"/>
            <a:ext cx="459676" cy="4596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内容占位符 11">
            <a:extLst>
              <a:ext uri="{FF2B5EF4-FFF2-40B4-BE49-F238E27FC236}">
                <a16:creationId xmlns:a16="http://schemas.microsoft.com/office/drawing/2014/main" id="{2B453863-D0F2-45E2-9CD9-A69197EBE081}"/>
              </a:ext>
            </a:extLst>
          </p:cNvPr>
          <p:cNvSpPr txBox="1">
            <a:spLocks/>
          </p:cNvSpPr>
          <p:nvPr/>
        </p:nvSpPr>
        <p:spPr>
          <a:xfrm>
            <a:off x="1487769" y="4489744"/>
            <a:ext cx="3777462" cy="1170641"/>
          </a:xfrm>
          <a:prstGeom prst="rect">
            <a:avLst/>
          </a:prstGeom>
        </p:spPr>
        <p:txBody>
          <a:bodyPr vert="horz" wrap="square" lIns="91440" tIns="45720" rIns="91440" bIns="45720" rtlCol="0">
            <a:spAutoFit/>
          </a:bodyPr>
          <a:lstStyle>
            <a:defPPr>
              <a:defRPr lang="zh-CN"/>
            </a:defPPr>
            <a:lvl1pPr marR="0" lvl="0" indent="0" fontAlgn="auto">
              <a:lnSpc>
                <a:spcPct val="120000"/>
              </a:lnSpc>
              <a:spcBef>
                <a:spcPts val="1000"/>
              </a:spcBef>
              <a:spcAft>
                <a:spcPts val="0"/>
              </a:spcAft>
              <a:buClrTx/>
              <a:buSzTx/>
              <a:buFontTx/>
              <a:buNone/>
              <a:tabLst/>
              <a:defRPr kumimoji="0" sz="2000" b="0" i="0" u="none" strike="noStrike" kern="0" cap="none" spc="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微软雅黑 Light" panose="020B0502040204020203" pitchFamily="34" charset="-122"/>
              </a:rPr>
              <a:t>教育过程开始于一个人的出生并持续终身，对人产生持久而深刻的变化。</a:t>
            </a:r>
            <a:endParaRPr lang="en-US" altLang="zh-CN" dirty="0">
              <a:sym typeface="微软雅黑 Light" panose="020B0502040204020203" pitchFamily="34" charset="-122"/>
            </a:endParaRPr>
          </a:p>
        </p:txBody>
      </p:sp>
      <p:sp>
        <p:nvSpPr>
          <p:cNvPr id="31" name="标题 2">
            <a:extLst>
              <a:ext uri="{FF2B5EF4-FFF2-40B4-BE49-F238E27FC236}">
                <a16:creationId xmlns:a16="http://schemas.microsoft.com/office/drawing/2014/main" id="{E61B277B-48C8-4879-8596-B60A9F995B6E}"/>
              </a:ext>
            </a:extLst>
          </p:cNvPr>
          <p:cNvSpPr txBox="1">
            <a:spLocks/>
          </p:cNvSpPr>
          <p:nvPr/>
        </p:nvSpPr>
        <p:spPr>
          <a:xfrm>
            <a:off x="1487768" y="3889562"/>
            <a:ext cx="2574477"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marR="0" lvl="0" indent="0" fontAlgn="auto">
              <a:lnSpc>
                <a:spcPct val="100000"/>
              </a:lnSpc>
              <a:spcBef>
                <a:spcPct val="0"/>
              </a:spcBef>
              <a:spcAft>
                <a:spcPts val="0"/>
              </a:spcAft>
              <a:buClrTx/>
              <a:buSzTx/>
              <a:buFontTx/>
              <a:buNone/>
              <a:tabLst/>
              <a:defRPr kumimoji="0" sz="2800" b="1" i="0" u="none" strike="noStrike" kern="0" cap="none" spc="0" normalizeH="0" baseline="0">
                <a:ln>
                  <a:noFill/>
                </a:ln>
                <a:solidFill>
                  <a:srgbClr val="3B65FF"/>
                </a:solidFill>
                <a:effectLst/>
                <a:uLnTx/>
                <a:uFillTx/>
                <a:latin typeface="微软雅黑" panose="020B0503020204020204" pitchFamily="34" charset="-122"/>
                <a:ea typeface="微软雅黑" panose="020B0503020204020204" pitchFamily="34" charset="-122"/>
              </a:defRPr>
            </a:lvl1pPr>
            <a:extLst/>
          </a:lstStyle>
          <a:p>
            <a:r>
              <a:rPr lang="zh-CN" altLang="en-US" dirty="0">
                <a:solidFill>
                  <a:schemeClr val="accent1"/>
                </a:solidFill>
              </a:rPr>
              <a:t>教育过程</a:t>
            </a:r>
          </a:p>
        </p:txBody>
      </p:sp>
      <p:grpSp>
        <p:nvGrpSpPr>
          <p:cNvPr id="32" name="组合 31">
            <a:extLst>
              <a:ext uri="{FF2B5EF4-FFF2-40B4-BE49-F238E27FC236}">
                <a16:creationId xmlns:a16="http://schemas.microsoft.com/office/drawing/2014/main" id="{09831743-9FAE-4EA9-BCFC-93472113E3FE}"/>
              </a:ext>
            </a:extLst>
          </p:cNvPr>
          <p:cNvGrpSpPr/>
          <p:nvPr/>
        </p:nvGrpSpPr>
        <p:grpSpPr>
          <a:xfrm>
            <a:off x="952312" y="3970996"/>
            <a:ext cx="459676" cy="459676"/>
            <a:chOff x="3951735" y="887135"/>
            <a:chExt cx="2782035" cy="2782035"/>
          </a:xfrm>
          <a:solidFill>
            <a:schemeClr val="accent1"/>
          </a:solidFill>
        </p:grpSpPr>
        <p:sp>
          <p:nvSpPr>
            <p:cNvPr id="33" name="椭圆 32">
              <a:extLst>
                <a:ext uri="{FF2B5EF4-FFF2-40B4-BE49-F238E27FC236}">
                  <a16:creationId xmlns:a16="http://schemas.microsoft.com/office/drawing/2014/main" id="{26E1DE81-FEDE-4931-9C7B-80B1A5F1707A}"/>
                </a:ext>
              </a:extLst>
            </p:cNvPr>
            <p:cNvSpPr/>
            <p:nvPr/>
          </p:nvSpPr>
          <p:spPr>
            <a:xfrm>
              <a:off x="3951735" y="887135"/>
              <a:ext cx="2782035" cy="27820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4" name="图片 33">
              <a:extLst>
                <a:ext uri="{FF2B5EF4-FFF2-40B4-BE49-F238E27FC236}">
                  <a16:creationId xmlns:a16="http://schemas.microsoft.com/office/drawing/2014/main" id="{D8C02077-7100-44F2-A0D0-ACFAB515B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808" y="1544479"/>
              <a:ext cx="1643889" cy="1643877"/>
            </a:xfrm>
            <a:prstGeom prst="rect">
              <a:avLst/>
            </a:prstGeom>
            <a:grpFill/>
          </p:spPr>
        </p:pic>
      </p:grpSp>
      <p:grpSp>
        <p:nvGrpSpPr>
          <p:cNvPr id="2" name="组合 1">
            <a:extLst>
              <a:ext uri="{FF2B5EF4-FFF2-40B4-BE49-F238E27FC236}">
                <a16:creationId xmlns:a16="http://schemas.microsoft.com/office/drawing/2014/main" id="{4EB5234A-6B50-412E-9DAB-1A446F22358A}"/>
              </a:ext>
            </a:extLst>
          </p:cNvPr>
          <p:cNvGrpSpPr/>
          <p:nvPr/>
        </p:nvGrpSpPr>
        <p:grpSpPr>
          <a:xfrm>
            <a:off x="1596700" y="2352319"/>
            <a:ext cx="1476000" cy="10885"/>
            <a:chOff x="1596700" y="2444917"/>
            <a:chExt cx="1476000" cy="10885"/>
          </a:xfrm>
        </p:grpSpPr>
        <p:cxnSp>
          <p:nvCxnSpPr>
            <p:cNvPr id="45" name="直接连接符 44">
              <a:extLst>
                <a:ext uri="{FF2B5EF4-FFF2-40B4-BE49-F238E27FC236}">
                  <a16:creationId xmlns:a16="http://schemas.microsoft.com/office/drawing/2014/main" id="{E82AD2B2-F0DC-46A3-9C5E-DAEEDCE0B80F}"/>
                </a:ext>
              </a:extLst>
            </p:cNvPr>
            <p:cNvCxnSpPr>
              <a:cxnSpLocks/>
            </p:cNvCxnSpPr>
            <p:nvPr/>
          </p:nvCxnSpPr>
          <p:spPr>
            <a:xfrm>
              <a:off x="1596700" y="2444917"/>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C97F16A-A66B-4BA8-B975-8EA55B401CEC}"/>
                </a:ext>
              </a:extLst>
            </p:cNvPr>
            <p:cNvCxnSpPr>
              <a:cxnSpLocks/>
            </p:cNvCxnSpPr>
            <p:nvPr/>
          </p:nvCxnSpPr>
          <p:spPr>
            <a:xfrm>
              <a:off x="1596700" y="2455802"/>
              <a:ext cx="684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AC27015C-8AD4-4CDE-A299-58E3CE1570B6}"/>
              </a:ext>
            </a:extLst>
          </p:cNvPr>
          <p:cNvGrpSpPr/>
          <p:nvPr/>
        </p:nvGrpSpPr>
        <p:grpSpPr>
          <a:xfrm>
            <a:off x="1596700" y="4432739"/>
            <a:ext cx="1476000" cy="10885"/>
            <a:chOff x="1596700" y="4525337"/>
            <a:chExt cx="1476000" cy="10885"/>
          </a:xfrm>
        </p:grpSpPr>
        <p:cxnSp>
          <p:nvCxnSpPr>
            <p:cNvPr id="48" name="直接连接符 47">
              <a:extLst>
                <a:ext uri="{FF2B5EF4-FFF2-40B4-BE49-F238E27FC236}">
                  <a16:creationId xmlns:a16="http://schemas.microsoft.com/office/drawing/2014/main" id="{ED09F830-F85C-40C8-A7D2-09D068E6F86B}"/>
                </a:ext>
              </a:extLst>
            </p:cNvPr>
            <p:cNvCxnSpPr>
              <a:cxnSpLocks/>
            </p:cNvCxnSpPr>
            <p:nvPr/>
          </p:nvCxnSpPr>
          <p:spPr>
            <a:xfrm>
              <a:off x="1596700" y="4525337"/>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D164F39-BF24-4178-BF87-F29EB6B10F13}"/>
                </a:ext>
              </a:extLst>
            </p:cNvPr>
            <p:cNvCxnSpPr>
              <a:cxnSpLocks/>
            </p:cNvCxnSpPr>
            <p:nvPr/>
          </p:nvCxnSpPr>
          <p:spPr>
            <a:xfrm>
              <a:off x="1596700" y="4536222"/>
              <a:ext cx="684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 name="graduate-student_81832">
            <a:extLst>
              <a:ext uri="{FF2B5EF4-FFF2-40B4-BE49-F238E27FC236}">
                <a16:creationId xmlns:a16="http://schemas.microsoft.com/office/drawing/2014/main" id="{8F2EF777-4287-48F1-8F27-C0B1EA7C9997}"/>
              </a:ext>
            </a:extLst>
          </p:cNvPr>
          <p:cNvSpPr>
            <a:spLocks noChangeAspect="1"/>
          </p:cNvSpPr>
          <p:nvPr/>
        </p:nvSpPr>
        <p:spPr bwMode="auto">
          <a:xfrm>
            <a:off x="1024330" y="1960208"/>
            <a:ext cx="324000" cy="257496"/>
          </a:xfrm>
          <a:custGeom>
            <a:avLst/>
            <a:gdLst>
              <a:gd name="connsiteX0" fmla="*/ 65272 w 609191"/>
              <a:gd name="connsiteY0" fmla="*/ 327070 h 484149"/>
              <a:gd name="connsiteX1" fmla="*/ 77974 w 609191"/>
              <a:gd name="connsiteY1" fmla="*/ 340889 h 484149"/>
              <a:gd name="connsiteX2" fmla="*/ 65272 w 609191"/>
              <a:gd name="connsiteY2" fmla="*/ 353673 h 484149"/>
              <a:gd name="connsiteX3" fmla="*/ 51724 w 609191"/>
              <a:gd name="connsiteY3" fmla="*/ 340889 h 484149"/>
              <a:gd name="connsiteX4" fmla="*/ 65272 w 609191"/>
              <a:gd name="connsiteY4" fmla="*/ 327070 h 484149"/>
              <a:gd name="connsiteX5" fmla="*/ 65280 w 609191"/>
              <a:gd name="connsiteY5" fmla="*/ 295268 h 484149"/>
              <a:gd name="connsiteX6" fmla="*/ 25340 w 609191"/>
              <a:gd name="connsiteY6" fmla="*/ 345310 h 484149"/>
              <a:gd name="connsiteX7" fmla="*/ 25340 w 609191"/>
              <a:gd name="connsiteY7" fmla="*/ 459034 h 484149"/>
              <a:gd name="connsiteX8" fmla="*/ 104373 w 609191"/>
              <a:gd name="connsiteY8" fmla="*/ 459034 h 484149"/>
              <a:gd name="connsiteX9" fmla="*/ 104373 w 609191"/>
              <a:gd name="connsiteY9" fmla="*/ 345122 h 484149"/>
              <a:gd name="connsiteX10" fmla="*/ 467703 w 609191"/>
              <a:gd name="connsiteY10" fmla="*/ 259712 h 484149"/>
              <a:gd name="connsiteX11" fmla="*/ 311802 w 609191"/>
              <a:gd name="connsiteY11" fmla="*/ 314081 h 484149"/>
              <a:gd name="connsiteX12" fmla="*/ 168618 w 609191"/>
              <a:gd name="connsiteY12" fmla="*/ 266673 h 484149"/>
              <a:gd name="connsiteX13" fmla="*/ 168618 w 609191"/>
              <a:gd name="connsiteY13" fmla="*/ 392531 h 484149"/>
              <a:gd name="connsiteX14" fmla="*/ 306150 w 609191"/>
              <a:gd name="connsiteY14" fmla="*/ 432602 h 484149"/>
              <a:gd name="connsiteX15" fmla="*/ 306244 w 609191"/>
              <a:gd name="connsiteY15" fmla="*/ 432602 h 484149"/>
              <a:gd name="connsiteX16" fmla="*/ 467609 w 609191"/>
              <a:gd name="connsiteY16" fmla="*/ 392342 h 484149"/>
              <a:gd name="connsiteX17" fmla="*/ 467703 w 609191"/>
              <a:gd name="connsiteY17" fmla="*/ 392342 h 484149"/>
              <a:gd name="connsiteX18" fmla="*/ 311429 w 609191"/>
              <a:gd name="connsiteY18" fmla="*/ 53065 h 484149"/>
              <a:gd name="connsiteX19" fmla="*/ 323957 w 609191"/>
              <a:gd name="connsiteY19" fmla="*/ 65575 h 484149"/>
              <a:gd name="connsiteX20" fmla="*/ 323957 w 609191"/>
              <a:gd name="connsiteY20" fmla="*/ 93979 h 484149"/>
              <a:gd name="connsiteX21" fmla="*/ 349013 w 609191"/>
              <a:gd name="connsiteY21" fmla="*/ 115142 h 484149"/>
              <a:gd name="connsiteX22" fmla="*/ 343361 w 609191"/>
              <a:gd name="connsiteY22" fmla="*/ 131978 h 484149"/>
              <a:gd name="connsiteX23" fmla="*/ 326500 w 609191"/>
              <a:gd name="connsiteY23" fmla="*/ 126334 h 484149"/>
              <a:gd name="connsiteX24" fmla="*/ 309451 w 609191"/>
              <a:gd name="connsiteY24" fmla="*/ 118057 h 484149"/>
              <a:gd name="connsiteX25" fmla="*/ 308320 w 609191"/>
              <a:gd name="connsiteY25" fmla="*/ 118245 h 484149"/>
              <a:gd name="connsiteX26" fmla="*/ 298618 w 609191"/>
              <a:gd name="connsiteY26" fmla="*/ 132730 h 484149"/>
              <a:gd name="connsiteX27" fmla="*/ 298712 w 609191"/>
              <a:gd name="connsiteY27" fmla="*/ 133576 h 484149"/>
              <a:gd name="connsiteX28" fmla="*/ 312559 w 609191"/>
              <a:gd name="connsiteY28" fmla="*/ 144581 h 484149"/>
              <a:gd name="connsiteX29" fmla="*/ 313030 w 609191"/>
              <a:gd name="connsiteY29" fmla="*/ 144581 h 484149"/>
              <a:gd name="connsiteX30" fmla="*/ 313595 w 609191"/>
              <a:gd name="connsiteY30" fmla="*/ 144581 h 484149"/>
              <a:gd name="connsiteX31" fmla="*/ 313784 w 609191"/>
              <a:gd name="connsiteY31" fmla="*/ 144581 h 484149"/>
              <a:gd name="connsiteX32" fmla="*/ 313972 w 609191"/>
              <a:gd name="connsiteY32" fmla="*/ 144581 h 484149"/>
              <a:gd name="connsiteX33" fmla="*/ 350332 w 609191"/>
              <a:gd name="connsiteY33" fmla="*/ 178723 h 484149"/>
              <a:gd name="connsiteX34" fmla="*/ 350520 w 609191"/>
              <a:gd name="connsiteY34" fmla="*/ 179569 h 484149"/>
              <a:gd name="connsiteX35" fmla="*/ 324145 w 609191"/>
              <a:gd name="connsiteY35" fmla="*/ 219449 h 484149"/>
              <a:gd name="connsiteX36" fmla="*/ 324145 w 609191"/>
              <a:gd name="connsiteY36" fmla="*/ 248418 h 484149"/>
              <a:gd name="connsiteX37" fmla="*/ 311523 w 609191"/>
              <a:gd name="connsiteY37" fmla="*/ 261021 h 484149"/>
              <a:gd name="connsiteX38" fmla="*/ 298995 w 609191"/>
              <a:gd name="connsiteY38" fmla="*/ 248418 h 484149"/>
              <a:gd name="connsiteX39" fmla="*/ 298995 w 609191"/>
              <a:gd name="connsiteY39" fmla="*/ 220766 h 484149"/>
              <a:gd name="connsiteX40" fmla="*/ 274598 w 609191"/>
              <a:gd name="connsiteY40" fmla="*/ 203083 h 484149"/>
              <a:gd name="connsiteX41" fmla="*/ 278554 w 609191"/>
              <a:gd name="connsiteY41" fmla="*/ 185777 h 484149"/>
              <a:gd name="connsiteX42" fmla="*/ 295886 w 609191"/>
              <a:gd name="connsiteY42" fmla="*/ 189633 h 484149"/>
              <a:gd name="connsiteX43" fmla="*/ 314537 w 609191"/>
              <a:gd name="connsiteY43" fmla="*/ 196123 h 484149"/>
              <a:gd name="connsiteX44" fmla="*/ 325275 w 609191"/>
              <a:gd name="connsiteY44" fmla="*/ 182109 h 484149"/>
              <a:gd name="connsiteX45" fmla="*/ 311711 w 609191"/>
              <a:gd name="connsiteY45" fmla="*/ 169600 h 484149"/>
              <a:gd name="connsiteX46" fmla="*/ 273656 w 609191"/>
              <a:gd name="connsiteY46" fmla="*/ 135834 h 484149"/>
              <a:gd name="connsiteX47" fmla="*/ 298901 w 609191"/>
              <a:gd name="connsiteY47" fmla="*/ 94732 h 484149"/>
              <a:gd name="connsiteX48" fmla="*/ 298901 w 609191"/>
              <a:gd name="connsiteY48" fmla="*/ 65575 h 484149"/>
              <a:gd name="connsiteX49" fmla="*/ 311429 w 609191"/>
              <a:gd name="connsiteY49" fmla="*/ 53065 h 484149"/>
              <a:gd name="connsiteX50" fmla="*/ 311708 w 609191"/>
              <a:gd name="connsiteY50" fmla="*/ 25115 h 484149"/>
              <a:gd name="connsiteX51" fmla="*/ 46817 w 609191"/>
              <a:gd name="connsiteY51" fmla="*/ 156994 h 484149"/>
              <a:gd name="connsiteX52" fmla="*/ 311708 w 609191"/>
              <a:gd name="connsiteY52" fmla="*/ 288966 h 484149"/>
              <a:gd name="connsiteX53" fmla="*/ 576504 w 609191"/>
              <a:gd name="connsiteY53" fmla="*/ 156994 h 484149"/>
              <a:gd name="connsiteX54" fmla="*/ 311708 w 609191"/>
              <a:gd name="connsiteY54" fmla="*/ 25115 h 484149"/>
              <a:gd name="connsiteX55" fmla="*/ 311708 w 609191"/>
              <a:gd name="connsiteY55" fmla="*/ 0 h 484149"/>
              <a:gd name="connsiteX56" fmla="*/ 604858 w 609191"/>
              <a:gd name="connsiteY56" fmla="*/ 147211 h 484149"/>
              <a:gd name="connsiteX57" fmla="*/ 609191 w 609191"/>
              <a:gd name="connsiteY57" fmla="*/ 156900 h 484149"/>
              <a:gd name="connsiteX58" fmla="*/ 604481 w 609191"/>
              <a:gd name="connsiteY58" fmla="*/ 166682 h 484149"/>
              <a:gd name="connsiteX59" fmla="*/ 492289 w 609191"/>
              <a:gd name="connsiteY59" fmla="*/ 244944 h 484149"/>
              <a:gd name="connsiteX60" fmla="*/ 492289 w 609191"/>
              <a:gd name="connsiteY60" fmla="*/ 400714 h 484149"/>
              <a:gd name="connsiteX61" fmla="*/ 484565 w 609191"/>
              <a:gd name="connsiteY61" fmla="*/ 412378 h 484149"/>
              <a:gd name="connsiteX62" fmla="*/ 309259 w 609191"/>
              <a:gd name="connsiteY62" fmla="*/ 457623 h 484149"/>
              <a:gd name="connsiteX63" fmla="*/ 305302 w 609191"/>
              <a:gd name="connsiteY63" fmla="*/ 457529 h 484149"/>
              <a:gd name="connsiteX64" fmla="*/ 150531 w 609191"/>
              <a:gd name="connsiteY64" fmla="*/ 412284 h 484149"/>
              <a:gd name="connsiteX65" fmla="*/ 143089 w 609191"/>
              <a:gd name="connsiteY65" fmla="*/ 400808 h 484149"/>
              <a:gd name="connsiteX66" fmla="*/ 143089 w 609191"/>
              <a:gd name="connsiteY66" fmla="*/ 252563 h 484149"/>
              <a:gd name="connsiteX67" fmla="*/ 77621 w 609191"/>
              <a:gd name="connsiteY67" fmla="*/ 210704 h 484149"/>
              <a:gd name="connsiteX68" fmla="*/ 77621 w 609191"/>
              <a:gd name="connsiteY68" fmla="*/ 258113 h 484149"/>
              <a:gd name="connsiteX69" fmla="*/ 77621 w 609191"/>
              <a:gd name="connsiteY69" fmla="*/ 270623 h 484149"/>
              <a:gd name="connsiteX70" fmla="*/ 126604 w 609191"/>
              <a:gd name="connsiteY70" fmla="*/ 333082 h 484149"/>
              <a:gd name="connsiteX71" fmla="*/ 129242 w 609191"/>
              <a:gd name="connsiteY71" fmla="*/ 340889 h 484149"/>
              <a:gd name="connsiteX72" fmla="*/ 129242 w 609191"/>
              <a:gd name="connsiteY72" fmla="*/ 471545 h 484149"/>
              <a:gd name="connsiteX73" fmla="*/ 116713 w 609191"/>
              <a:gd name="connsiteY73" fmla="*/ 484149 h 484149"/>
              <a:gd name="connsiteX74" fmla="*/ 12528 w 609191"/>
              <a:gd name="connsiteY74" fmla="*/ 484149 h 484149"/>
              <a:gd name="connsiteX75" fmla="*/ 0 w 609191"/>
              <a:gd name="connsiteY75" fmla="*/ 471545 h 484149"/>
              <a:gd name="connsiteX76" fmla="*/ 0 w 609191"/>
              <a:gd name="connsiteY76" fmla="*/ 340795 h 484149"/>
              <a:gd name="connsiteX77" fmla="*/ 2732 w 609191"/>
              <a:gd name="connsiteY77" fmla="*/ 332988 h 484149"/>
              <a:gd name="connsiteX78" fmla="*/ 52658 w 609191"/>
              <a:gd name="connsiteY78" fmla="*/ 270529 h 484149"/>
              <a:gd name="connsiteX79" fmla="*/ 52658 w 609191"/>
              <a:gd name="connsiteY79" fmla="*/ 264791 h 484149"/>
              <a:gd name="connsiteX80" fmla="*/ 52658 w 609191"/>
              <a:gd name="connsiteY80" fmla="*/ 192738 h 484149"/>
              <a:gd name="connsiteX81" fmla="*/ 18463 w 609191"/>
              <a:gd name="connsiteY81" fmla="*/ 166776 h 484149"/>
              <a:gd name="connsiteX82" fmla="*/ 13847 w 609191"/>
              <a:gd name="connsiteY82" fmla="*/ 156994 h 484149"/>
              <a:gd name="connsiteX83" fmla="*/ 18463 w 609191"/>
              <a:gd name="connsiteY83" fmla="*/ 147211 h 484149"/>
              <a:gd name="connsiteX84" fmla="*/ 311708 w 609191"/>
              <a:gd name="connsiteY84" fmla="*/ 0 h 48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9191" h="484149">
                <a:moveTo>
                  <a:pt x="65272" y="327070"/>
                </a:moveTo>
                <a:cubicBezTo>
                  <a:pt x="72235" y="327070"/>
                  <a:pt x="77974" y="332992"/>
                  <a:pt x="77974" y="340889"/>
                </a:cubicBezTo>
                <a:cubicBezTo>
                  <a:pt x="77974" y="347751"/>
                  <a:pt x="72235" y="353673"/>
                  <a:pt x="65272" y="353673"/>
                </a:cubicBezTo>
                <a:cubicBezTo>
                  <a:pt x="57557" y="353673"/>
                  <a:pt x="51724" y="347751"/>
                  <a:pt x="51724" y="340889"/>
                </a:cubicBezTo>
                <a:cubicBezTo>
                  <a:pt x="51724" y="332992"/>
                  <a:pt x="57651" y="327070"/>
                  <a:pt x="65272" y="327070"/>
                </a:cubicBezTo>
                <a:close/>
                <a:moveTo>
                  <a:pt x="65280" y="295268"/>
                </a:moveTo>
                <a:lnTo>
                  <a:pt x="25340" y="345310"/>
                </a:lnTo>
                <a:lnTo>
                  <a:pt x="25340" y="459034"/>
                </a:lnTo>
                <a:lnTo>
                  <a:pt x="104373" y="459034"/>
                </a:lnTo>
                <a:lnTo>
                  <a:pt x="104373" y="345122"/>
                </a:lnTo>
                <a:close/>
                <a:moveTo>
                  <a:pt x="467703" y="259712"/>
                </a:moveTo>
                <a:cubicBezTo>
                  <a:pt x="415610" y="289060"/>
                  <a:pt x="357772" y="314081"/>
                  <a:pt x="311802" y="314081"/>
                </a:cubicBezTo>
                <a:cubicBezTo>
                  <a:pt x="269600" y="314081"/>
                  <a:pt x="217225" y="292822"/>
                  <a:pt x="168618" y="266673"/>
                </a:cubicBezTo>
                <a:lnTo>
                  <a:pt x="168618" y="392531"/>
                </a:lnTo>
                <a:cubicBezTo>
                  <a:pt x="191979" y="402501"/>
                  <a:pt x="264796" y="431849"/>
                  <a:pt x="306150" y="432602"/>
                </a:cubicBezTo>
                <a:lnTo>
                  <a:pt x="306244" y="432602"/>
                </a:lnTo>
                <a:cubicBezTo>
                  <a:pt x="354475" y="434107"/>
                  <a:pt x="441233" y="402501"/>
                  <a:pt x="467609" y="392342"/>
                </a:cubicBezTo>
                <a:lnTo>
                  <a:pt x="467703" y="392342"/>
                </a:lnTo>
                <a:close/>
                <a:moveTo>
                  <a:pt x="311429" y="53065"/>
                </a:moveTo>
                <a:cubicBezTo>
                  <a:pt x="318305" y="53065"/>
                  <a:pt x="323957" y="58709"/>
                  <a:pt x="323957" y="65575"/>
                </a:cubicBezTo>
                <a:lnTo>
                  <a:pt x="323957" y="93979"/>
                </a:lnTo>
                <a:cubicBezTo>
                  <a:pt x="334507" y="97083"/>
                  <a:pt x="343738" y="104607"/>
                  <a:pt x="349013" y="115142"/>
                </a:cubicBezTo>
                <a:cubicBezTo>
                  <a:pt x="352121" y="121443"/>
                  <a:pt x="349578" y="128968"/>
                  <a:pt x="343361" y="131978"/>
                </a:cubicBezTo>
                <a:cubicBezTo>
                  <a:pt x="337050" y="135081"/>
                  <a:pt x="329514" y="132542"/>
                  <a:pt x="326500" y="126334"/>
                </a:cubicBezTo>
                <a:cubicBezTo>
                  <a:pt x="323203" y="119750"/>
                  <a:pt x="315667" y="115988"/>
                  <a:pt x="309451" y="118057"/>
                </a:cubicBezTo>
                <a:cubicBezTo>
                  <a:pt x="309074" y="118151"/>
                  <a:pt x="308697" y="118151"/>
                  <a:pt x="308320" y="118245"/>
                </a:cubicBezTo>
                <a:cubicBezTo>
                  <a:pt x="300879" y="119938"/>
                  <a:pt x="297770" y="126899"/>
                  <a:pt x="298618" y="132730"/>
                </a:cubicBezTo>
                <a:cubicBezTo>
                  <a:pt x="298712" y="132918"/>
                  <a:pt x="298712" y="133294"/>
                  <a:pt x="298712" y="133576"/>
                </a:cubicBezTo>
                <a:cubicBezTo>
                  <a:pt x="299277" y="139690"/>
                  <a:pt x="305400" y="144581"/>
                  <a:pt x="312559" y="144581"/>
                </a:cubicBezTo>
                <a:lnTo>
                  <a:pt x="313030" y="144581"/>
                </a:lnTo>
                <a:lnTo>
                  <a:pt x="313595" y="144581"/>
                </a:lnTo>
                <a:lnTo>
                  <a:pt x="313784" y="144581"/>
                </a:lnTo>
                <a:lnTo>
                  <a:pt x="313972" y="144581"/>
                </a:lnTo>
                <a:cubicBezTo>
                  <a:pt x="332905" y="146086"/>
                  <a:pt x="347506" y="159818"/>
                  <a:pt x="350332" y="178723"/>
                </a:cubicBezTo>
                <a:cubicBezTo>
                  <a:pt x="350520" y="179005"/>
                  <a:pt x="350520" y="179381"/>
                  <a:pt x="350520" y="179569"/>
                </a:cubicBezTo>
                <a:cubicBezTo>
                  <a:pt x="351839" y="196876"/>
                  <a:pt x="340912" y="213241"/>
                  <a:pt x="324145" y="219449"/>
                </a:cubicBezTo>
                <a:lnTo>
                  <a:pt x="324145" y="248418"/>
                </a:lnTo>
                <a:cubicBezTo>
                  <a:pt x="324145" y="255378"/>
                  <a:pt x="318493" y="261021"/>
                  <a:pt x="311523" y="261021"/>
                </a:cubicBezTo>
                <a:cubicBezTo>
                  <a:pt x="304647" y="261021"/>
                  <a:pt x="298995" y="255378"/>
                  <a:pt x="298995" y="248418"/>
                </a:cubicBezTo>
                <a:lnTo>
                  <a:pt x="298995" y="220766"/>
                </a:lnTo>
                <a:cubicBezTo>
                  <a:pt x="289104" y="218132"/>
                  <a:pt x="280250" y="212113"/>
                  <a:pt x="274598" y="203083"/>
                </a:cubicBezTo>
                <a:cubicBezTo>
                  <a:pt x="270830" y="197158"/>
                  <a:pt x="272620" y="189351"/>
                  <a:pt x="278554" y="185777"/>
                </a:cubicBezTo>
                <a:cubicBezTo>
                  <a:pt x="284394" y="182015"/>
                  <a:pt x="292213" y="183708"/>
                  <a:pt x="295886" y="189633"/>
                </a:cubicBezTo>
                <a:cubicBezTo>
                  <a:pt x="299654" y="195747"/>
                  <a:pt x="307378" y="198380"/>
                  <a:pt x="314537" y="196123"/>
                </a:cubicBezTo>
                <a:cubicBezTo>
                  <a:pt x="321131" y="194148"/>
                  <a:pt x="325464" y="188223"/>
                  <a:pt x="325275" y="182109"/>
                </a:cubicBezTo>
                <a:cubicBezTo>
                  <a:pt x="323957" y="174961"/>
                  <a:pt x="318870" y="170164"/>
                  <a:pt x="311711" y="169600"/>
                </a:cubicBezTo>
                <a:cubicBezTo>
                  <a:pt x="291836" y="169223"/>
                  <a:pt x="275257" y="154551"/>
                  <a:pt x="273656" y="135834"/>
                </a:cubicBezTo>
                <a:cubicBezTo>
                  <a:pt x="271019" y="117305"/>
                  <a:pt x="281663" y="100375"/>
                  <a:pt x="298901" y="94732"/>
                </a:cubicBezTo>
                <a:lnTo>
                  <a:pt x="298901" y="65575"/>
                </a:lnTo>
                <a:cubicBezTo>
                  <a:pt x="298901" y="58709"/>
                  <a:pt x="304552" y="53065"/>
                  <a:pt x="311429" y="53065"/>
                </a:cubicBezTo>
                <a:close/>
                <a:moveTo>
                  <a:pt x="311708" y="25115"/>
                </a:moveTo>
                <a:cubicBezTo>
                  <a:pt x="226927" y="25115"/>
                  <a:pt x="88924" y="125012"/>
                  <a:pt x="46817" y="156994"/>
                </a:cubicBezTo>
                <a:cubicBezTo>
                  <a:pt x="88924" y="188975"/>
                  <a:pt x="226833" y="288966"/>
                  <a:pt x="311708" y="288966"/>
                </a:cubicBezTo>
                <a:cubicBezTo>
                  <a:pt x="396488" y="288966"/>
                  <a:pt x="534396" y="189164"/>
                  <a:pt x="576504" y="156994"/>
                </a:cubicBezTo>
                <a:cubicBezTo>
                  <a:pt x="534396" y="125012"/>
                  <a:pt x="396488" y="25115"/>
                  <a:pt x="311708" y="25115"/>
                </a:cubicBezTo>
                <a:close/>
                <a:moveTo>
                  <a:pt x="311708" y="0"/>
                </a:moveTo>
                <a:cubicBezTo>
                  <a:pt x="420980" y="0"/>
                  <a:pt x="597322" y="141191"/>
                  <a:pt x="604858" y="147211"/>
                </a:cubicBezTo>
                <a:cubicBezTo>
                  <a:pt x="607778" y="149657"/>
                  <a:pt x="609191" y="153137"/>
                  <a:pt x="609191" y="156900"/>
                </a:cubicBezTo>
                <a:cubicBezTo>
                  <a:pt x="609191" y="160662"/>
                  <a:pt x="607496" y="164331"/>
                  <a:pt x="604481" y="166682"/>
                </a:cubicBezTo>
                <a:cubicBezTo>
                  <a:pt x="600713" y="169786"/>
                  <a:pt x="552765" y="208165"/>
                  <a:pt x="492289" y="244944"/>
                </a:cubicBezTo>
                <a:lnTo>
                  <a:pt x="492289" y="400714"/>
                </a:lnTo>
                <a:cubicBezTo>
                  <a:pt x="492289" y="405888"/>
                  <a:pt x="489275" y="410497"/>
                  <a:pt x="484565" y="412378"/>
                </a:cubicBezTo>
                <a:cubicBezTo>
                  <a:pt x="479855" y="414354"/>
                  <a:pt x="372373" y="457623"/>
                  <a:pt x="309259" y="457623"/>
                </a:cubicBezTo>
                <a:cubicBezTo>
                  <a:pt x="307940" y="457623"/>
                  <a:pt x="306621" y="457529"/>
                  <a:pt x="305302" y="457529"/>
                </a:cubicBezTo>
                <a:cubicBezTo>
                  <a:pt x="250760" y="456494"/>
                  <a:pt x="154488" y="413977"/>
                  <a:pt x="150531" y="412284"/>
                </a:cubicBezTo>
                <a:cubicBezTo>
                  <a:pt x="146010" y="410215"/>
                  <a:pt x="143089" y="405888"/>
                  <a:pt x="143089" y="400808"/>
                </a:cubicBezTo>
                <a:lnTo>
                  <a:pt x="143089" y="252563"/>
                </a:lnTo>
                <a:cubicBezTo>
                  <a:pt x="119068" y="238547"/>
                  <a:pt x="96743" y="223873"/>
                  <a:pt x="77621" y="210704"/>
                </a:cubicBezTo>
                <a:lnTo>
                  <a:pt x="77621" y="258113"/>
                </a:lnTo>
                <a:lnTo>
                  <a:pt x="77621" y="270623"/>
                </a:lnTo>
                <a:lnTo>
                  <a:pt x="126604" y="333082"/>
                </a:lnTo>
                <a:cubicBezTo>
                  <a:pt x="128394" y="335339"/>
                  <a:pt x="129242" y="338161"/>
                  <a:pt x="129242" y="340889"/>
                </a:cubicBezTo>
                <a:lnTo>
                  <a:pt x="129242" y="471545"/>
                </a:lnTo>
                <a:cubicBezTo>
                  <a:pt x="129242" y="478505"/>
                  <a:pt x="123590" y="484149"/>
                  <a:pt x="116713" y="484149"/>
                </a:cubicBezTo>
                <a:lnTo>
                  <a:pt x="12528" y="484149"/>
                </a:lnTo>
                <a:cubicBezTo>
                  <a:pt x="5652" y="484149"/>
                  <a:pt x="0" y="478505"/>
                  <a:pt x="0" y="471545"/>
                </a:cubicBezTo>
                <a:lnTo>
                  <a:pt x="0" y="340795"/>
                </a:lnTo>
                <a:cubicBezTo>
                  <a:pt x="0" y="337973"/>
                  <a:pt x="1036" y="335245"/>
                  <a:pt x="2732" y="332988"/>
                </a:cubicBezTo>
                <a:lnTo>
                  <a:pt x="52658" y="270529"/>
                </a:lnTo>
                <a:lnTo>
                  <a:pt x="52658" y="264791"/>
                </a:lnTo>
                <a:lnTo>
                  <a:pt x="52658" y="192738"/>
                </a:lnTo>
                <a:cubicBezTo>
                  <a:pt x="33064" y="178440"/>
                  <a:pt x="20347" y="168281"/>
                  <a:pt x="18463" y="166776"/>
                </a:cubicBezTo>
                <a:cubicBezTo>
                  <a:pt x="15543" y="164425"/>
                  <a:pt x="13847" y="160756"/>
                  <a:pt x="13847" y="156994"/>
                </a:cubicBezTo>
                <a:cubicBezTo>
                  <a:pt x="13847" y="153231"/>
                  <a:pt x="15543" y="149657"/>
                  <a:pt x="18463" y="147211"/>
                </a:cubicBezTo>
                <a:cubicBezTo>
                  <a:pt x="25999" y="141191"/>
                  <a:pt x="202341" y="0"/>
                  <a:pt x="31170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8" name="图片占位符 7" descr="图片包含 树, 户外, 道路, 地面&#10;&#10;描述已自动生成">
            <a:extLst>
              <a:ext uri="{FF2B5EF4-FFF2-40B4-BE49-F238E27FC236}">
                <a16:creationId xmlns:a16="http://schemas.microsoft.com/office/drawing/2014/main" id="{4FF2F27D-2B5E-4725-A826-A6B61C70AD1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072" b="16072"/>
          <a:stretch>
            <a:fillRect/>
          </a:stretch>
        </p:blipFill>
        <p:spPr>
          <a:xfrm>
            <a:off x="5717070" y="1852488"/>
            <a:ext cx="5673278" cy="3854230"/>
          </a:xfrm>
        </p:spPr>
      </p:pic>
    </p:spTree>
    <p:extLst>
      <p:ext uri="{BB962C8B-B14F-4D97-AF65-F5344CB8AC3E}">
        <p14:creationId xmlns:p14="http://schemas.microsoft.com/office/powerpoint/2010/main" val="148823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1A262DD-CD50-4E3F-A546-1F7394BED6E7}"/>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一张图片</a:t>
            </a:r>
            <a:r>
              <a:rPr lang="en-US" altLang="zh-CN" sz="3200" b="1" dirty="0">
                <a:solidFill>
                  <a:schemeClr val="accent1"/>
                </a:solidFill>
                <a:latin typeface="微软雅黑" panose="020B0503020204020204" pitchFamily="34" charset="-122"/>
                <a:ea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rPr>
              <a:t>三段文字</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24" name="内容占位符 11">
            <a:extLst>
              <a:ext uri="{FF2B5EF4-FFF2-40B4-BE49-F238E27FC236}">
                <a16:creationId xmlns:a16="http://schemas.microsoft.com/office/drawing/2014/main" id="{44432C60-9FF2-4BCB-9D26-EF073A41A4AA}"/>
              </a:ext>
            </a:extLst>
          </p:cNvPr>
          <p:cNvSpPr txBox="1">
            <a:spLocks/>
          </p:cNvSpPr>
          <p:nvPr/>
        </p:nvSpPr>
        <p:spPr>
          <a:xfrm>
            <a:off x="927033" y="4763859"/>
            <a:ext cx="2882967" cy="1538370"/>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教育者有目的有计划地对受教育者的心智发展进行教化培育，对人产生持久而深刻的影响。</a:t>
            </a:r>
          </a:p>
        </p:txBody>
      </p:sp>
      <p:sp>
        <p:nvSpPr>
          <p:cNvPr id="25" name="标题 2">
            <a:extLst>
              <a:ext uri="{FF2B5EF4-FFF2-40B4-BE49-F238E27FC236}">
                <a16:creationId xmlns:a16="http://schemas.microsoft.com/office/drawing/2014/main" id="{9584ABAE-6707-40C4-B565-E74526093FA1}"/>
              </a:ext>
            </a:extLst>
          </p:cNvPr>
          <p:cNvSpPr txBox="1">
            <a:spLocks/>
          </p:cNvSpPr>
          <p:nvPr/>
        </p:nvSpPr>
        <p:spPr>
          <a:xfrm>
            <a:off x="927033" y="4111751"/>
            <a:ext cx="1891683"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教育目的</a:t>
            </a:r>
          </a:p>
        </p:txBody>
      </p:sp>
      <p:grpSp>
        <p:nvGrpSpPr>
          <p:cNvPr id="70" name="组合 69">
            <a:extLst>
              <a:ext uri="{FF2B5EF4-FFF2-40B4-BE49-F238E27FC236}">
                <a16:creationId xmlns:a16="http://schemas.microsoft.com/office/drawing/2014/main" id="{F3C3D68A-9CCE-48B5-8B5E-9BB6B1B0AD55}"/>
              </a:ext>
            </a:extLst>
          </p:cNvPr>
          <p:cNvGrpSpPr/>
          <p:nvPr/>
        </p:nvGrpSpPr>
        <p:grpSpPr>
          <a:xfrm>
            <a:off x="1026001" y="4647357"/>
            <a:ext cx="1476000" cy="10885"/>
            <a:chOff x="1274932" y="2467554"/>
            <a:chExt cx="1476000" cy="10885"/>
          </a:xfrm>
        </p:grpSpPr>
        <p:cxnSp>
          <p:nvCxnSpPr>
            <p:cNvPr id="71" name="直接连接符 70">
              <a:extLst>
                <a:ext uri="{FF2B5EF4-FFF2-40B4-BE49-F238E27FC236}">
                  <a16:creationId xmlns:a16="http://schemas.microsoft.com/office/drawing/2014/main" id="{39185973-3EDC-49F7-B6BD-7C7A0F401830}"/>
                </a:ext>
              </a:extLst>
            </p:cNvPr>
            <p:cNvCxnSpPr>
              <a:cxnSpLocks/>
            </p:cNvCxnSpPr>
            <p:nvPr/>
          </p:nvCxnSpPr>
          <p:spPr>
            <a:xfrm>
              <a:off x="1274932" y="2467554"/>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A09BC36-AC43-4502-A23B-85BAF3D05550}"/>
                </a:ext>
              </a:extLst>
            </p:cNvPr>
            <p:cNvCxnSpPr>
              <a:cxnSpLocks/>
            </p:cNvCxnSpPr>
            <p:nvPr/>
          </p:nvCxnSpPr>
          <p:spPr>
            <a:xfrm>
              <a:off x="1274932" y="2478439"/>
              <a:ext cx="46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8" name="椭圆 27">
            <a:extLst>
              <a:ext uri="{FF2B5EF4-FFF2-40B4-BE49-F238E27FC236}">
                <a16:creationId xmlns:a16="http://schemas.microsoft.com/office/drawing/2014/main" id="{E18BB76D-28D4-44CA-B774-050FB57AE744}"/>
              </a:ext>
            </a:extLst>
          </p:cNvPr>
          <p:cNvSpPr>
            <a:spLocks noChangeAspect="1"/>
          </p:cNvSpPr>
          <p:nvPr/>
        </p:nvSpPr>
        <p:spPr>
          <a:xfrm>
            <a:off x="3263591" y="4190280"/>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3" name="graduate-student_81832">
            <a:extLst>
              <a:ext uri="{FF2B5EF4-FFF2-40B4-BE49-F238E27FC236}">
                <a16:creationId xmlns:a16="http://schemas.microsoft.com/office/drawing/2014/main" id="{FFB62F3C-2EF4-49BB-83E8-2B4988567EE2}"/>
              </a:ext>
            </a:extLst>
          </p:cNvPr>
          <p:cNvSpPr>
            <a:spLocks noChangeAspect="1"/>
          </p:cNvSpPr>
          <p:nvPr/>
        </p:nvSpPr>
        <p:spPr bwMode="auto">
          <a:xfrm>
            <a:off x="3346477" y="4295532"/>
            <a:ext cx="324000" cy="257496"/>
          </a:xfrm>
          <a:custGeom>
            <a:avLst/>
            <a:gdLst>
              <a:gd name="connsiteX0" fmla="*/ 65272 w 609191"/>
              <a:gd name="connsiteY0" fmla="*/ 327070 h 484149"/>
              <a:gd name="connsiteX1" fmla="*/ 77974 w 609191"/>
              <a:gd name="connsiteY1" fmla="*/ 340889 h 484149"/>
              <a:gd name="connsiteX2" fmla="*/ 65272 w 609191"/>
              <a:gd name="connsiteY2" fmla="*/ 353673 h 484149"/>
              <a:gd name="connsiteX3" fmla="*/ 51724 w 609191"/>
              <a:gd name="connsiteY3" fmla="*/ 340889 h 484149"/>
              <a:gd name="connsiteX4" fmla="*/ 65272 w 609191"/>
              <a:gd name="connsiteY4" fmla="*/ 327070 h 484149"/>
              <a:gd name="connsiteX5" fmla="*/ 65280 w 609191"/>
              <a:gd name="connsiteY5" fmla="*/ 295268 h 484149"/>
              <a:gd name="connsiteX6" fmla="*/ 25340 w 609191"/>
              <a:gd name="connsiteY6" fmla="*/ 345310 h 484149"/>
              <a:gd name="connsiteX7" fmla="*/ 25340 w 609191"/>
              <a:gd name="connsiteY7" fmla="*/ 459034 h 484149"/>
              <a:gd name="connsiteX8" fmla="*/ 104373 w 609191"/>
              <a:gd name="connsiteY8" fmla="*/ 459034 h 484149"/>
              <a:gd name="connsiteX9" fmla="*/ 104373 w 609191"/>
              <a:gd name="connsiteY9" fmla="*/ 345122 h 484149"/>
              <a:gd name="connsiteX10" fmla="*/ 467703 w 609191"/>
              <a:gd name="connsiteY10" fmla="*/ 259712 h 484149"/>
              <a:gd name="connsiteX11" fmla="*/ 311802 w 609191"/>
              <a:gd name="connsiteY11" fmla="*/ 314081 h 484149"/>
              <a:gd name="connsiteX12" fmla="*/ 168618 w 609191"/>
              <a:gd name="connsiteY12" fmla="*/ 266673 h 484149"/>
              <a:gd name="connsiteX13" fmla="*/ 168618 w 609191"/>
              <a:gd name="connsiteY13" fmla="*/ 392531 h 484149"/>
              <a:gd name="connsiteX14" fmla="*/ 306150 w 609191"/>
              <a:gd name="connsiteY14" fmla="*/ 432602 h 484149"/>
              <a:gd name="connsiteX15" fmla="*/ 306244 w 609191"/>
              <a:gd name="connsiteY15" fmla="*/ 432602 h 484149"/>
              <a:gd name="connsiteX16" fmla="*/ 467609 w 609191"/>
              <a:gd name="connsiteY16" fmla="*/ 392342 h 484149"/>
              <a:gd name="connsiteX17" fmla="*/ 467703 w 609191"/>
              <a:gd name="connsiteY17" fmla="*/ 392342 h 484149"/>
              <a:gd name="connsiteX18" fmla="*/ 311429 w 609191"/>
              <a:gd name="connsiteY18" fmla="*/ 53065 h 484149"/>
              <a:gd name="connsiteX19" fmla="*/ 323957 w 609191"/>
              <a:gd name="connsiteY19" fmla="*/ 65575 h 484149"/>
              <a:gd name="connsiteX20" fmla="*/ 323957 w 609191"/>
              <a:gd name="connsiteY20" fmla="*/ 93979 h 484149"/>
              <a:gd name="connsiteX21" fmla="*/ 349013 w 609191"/>
              <a:gd name="connsiteY21" fmla="*/ 115142 h 484149"/>
              <a:gd name="connsiteX22" fmla="*/ 343361 w 609191"/>
              <a:gd name="connsiteY22" fmla="*/ 131978 h 484149"/>
              <a:gd name="connsiteX23" fmla="*/ 326500 w 609191"/>
              <a:gd name="connsiteY23" fmla="*/ 126334 h 484149"/>
              <a:gd name="connsiteX24" fmla="*/ 309451 w 609191"/>
              <a:gd name="connsiteY24" fmla="*/ 118057 h 484149"/>
              <a:gd name="connsiteX25" fmla="*/ 308320 w 609191"/>
              <a:gd name="connsiteY25" fmla="*/ 118245 h 484149"/>
              <a:gd name="connsiteX26" fmla="*/ 298618 w 609191"/>
              <a:gd name="connsiteY26" fmla="*/ 132730 h 484149"/>
              <a:gd name="connsiteX27" fmla="*/ 298712 w 609191"/>
              <a:gd name="connsiteY27" fmla="*/ 133576 h 484149"/>
              <a:gd name="connsiteX28" fmla="*/ 312559 w 609191"/>
              <a:gd name="connsiteY28" fmla="*/ 144581 h 484149"/>
              <a:gd name="connsiteX29" fmla="*/ 313030 w 609191"/>
              <a:gd name="connsiteY29" fmla="*/ 144581 h 484149"/>
              <a:gd name="connsiteX30" fmla="*/ 313595 w 609191"/>
              <a:gd name="connsiteY30" fmla="*/ 144581 h 484149"/>
              <a:gd name="connsiteX31" fmla="*/ 313784 w 609191"/>
              <a:gd name="connsiteY31" fmla="*/ 144581 h 484149"/>
              <a:gd name="connsiteX32" fmla="*/ 313972 w 609191"/>
              <a:gd name="connsiteY32" fmla="*/ 144581 h 484149"/>
              <a:gd name="connsiteX33" fmla="*/ 350332 w 609191"/>
              <a:gd name="connsiteY33" fmla="*/ 178723 h 484149"/>
              <a:gd name="connsiteX34" fmla="*/ 350520 w 609191"/>
              <a:gd name="connsiteY34" fmla="*/ 179569 h 484149"/>
              <a:gd name="connsiteX35" fmla="*/ 324145 w 609191"/>
              <a:gd name="connsiteY35" fmla="*/ 219449 h 484149"/>
              <a:gd name="connsiteX36" fmla="*/ 324145 w 609191"/>
              <a:gd name="connsiteY36" fmla="*/ 248418 h 484149"/>
              <a:gd name="connsiteX37" fmla="*/ 311523 w 609191"/>
              <a:gd name="connsiteY37" fmla="*/ 261021 h 484149"/>
              <a:gd name="connsiteX38" fmla="*/ 298995 w 609191"/>
              <a:gd name="connsiteY38" fmla="*/ 248418 h 484149"/>
              <a:gd name="connsiteX39" fmla="*/ 298995 w 609191"/>
              <a:gd name="connsiteY39" fmla="*/ 220766 h 484149"/>
              <a:gd name="connsiteX40" fmla="*/ 274598 w 609191"/>
              <a:gd name="connsiteY40" fmla="*/ 203083 h 484149"/>
              <a:gd name="connsiteX41" fmla="*/ 278554 w 609191"/>
              <a:gd name="connsiteY41" fmla="*/ 185777 h 484149"/>
              <a:gd name="connsiteX42" fmla="*/ 295886 w 609191"/>
              <a:gd name="connsiteY42" fmla="*/ 189633 h 484149"/>
              <a:gd name="connsiteX43" fmla="*/ 314537 w 609191"/>
              <a:gd name="connsiteY43" fmla="*/ 196123 h 484149"/>
              <a:gd name="connsiteX44" fmla="*/ 325275 w 609191"/>
              <a:gd name="connsiteY44" fmla="*/ 182109 h 484149"/>
              <a:gd name="connsiteX45" fmla="*/ 311711 w 609191"/>
              <a:gd name="connsiteY45" fmla="*/ 169600 h 484149"/>
              <a:gd name="connsiteX46" fmla="*/ 273656 w 609191"/>
              <a:gd name="connsiteY46" fmla="*/ 135834 h 484149"/>
              <a:gd name="connsiteX47" fmla="*/ 298901 w 609191"/>
              <a:gd name="connsiteY47" fmla="*/ 94732 h 484149"/>
              <a:gd name="connsiteX48" fmla="*/ 298901 w 609191"/>
              <a:gd name="connsiteY48" fmla="*/ 65575 h 484149"/>
              <a:gd name="connsiteX49" fmla="*/ 311429 w 609191"/>
              <a:gd name="connsiteY49" fmla="*/ 53065 h 484149"/>
              <a:gd name="connsiteX50" fmla="*/ 311708 w 609191"/>
              <a:gd name="connsiteY50" fmla="*/ 25115 h 484149"/>
              <a:gd name="connsiteX51" fmla="*/ 46817 w 609191"/>
              <a:gd name="connsiteY51" fmla="*/ 156994 h 484149"/>
              <a:gd name="connsiteX52" fmla="*/ 311708 w 609191"/>
              <a:gd name="connsiteY52" fmla="*/ 288966 h 484149"/>
              <a:gd name="connsiteX53" fmla="*/ 576504 w 609191"/>
              <a:gd name="connsiteY53" fmla="*/ 156994 h 484149"/>
              <a:gd name="connsiteX54" fmla="*/ 311708 w 609191"/>
              <a:gd name="connsiteY54" fmla="*/ 25115 h 484149"/>
              <a:gd name="connsiteX55" fmla="*/ 311708 w 609191"/>
              <a:gd name="connsiteY55" fmla="*/ 0 h 484149"/>
              <a:gd name="connsiteX56" fmla="*/ 604858 w 609191"/>
              <a:gd name="connsiteY56" fmla="*/ 147211 h 484149"/>
              <a:gd name="connsiteX57" fmla="*/ 609191 w 609191"/>
              <a:gd name="connsiteY57" fmla="*/ 156900 h 484149"/>
              <a:gd name="connsiteX58" fmla="*/ 604481 w 609191"/>
              <a:gd name="connsiteY58" fmla="*/ 166682 h 484149"/>
              <a:gd name="connsiteX59" fmla="*/ 492289 w 609191"/>
              <a:gd name="connsiteY59" fmla="*/ 244944 h 484149"/>
              <a:gd name="connsiteX60" fmla="*/ 492289 w 609191"/>
              <a:gd name="connsiteY60" fmla="*/ 400714 h 484149"/>
              <a:gd name="connsiteX61" fmla="*/ 484565 w 609191"/>
              <a:gd name="connsiteY61" fmla="*/ 412378 h 484149"/>
              <a:gd name="connsiteX62" fmla="*/ 309259 w 609191"/>
              <a:gd name="connsiteY62" fmla="*/ 457623 h 484149"/>
              <a:gd name="connsiteX63" fmla="*/ 305302 w 609191"/>
              <a:gd name="connsiteY63" fmla="*/ 457529 h 484149"/>
              <a:gd name="connsiteX64" fmla="*/ 150531 w 609191"/>
              <a:gd name="connsiteY64" fmla="*/ 412284 h 484149"/>
              <a:gd name="connsiteX65" fmla="*/ 143089 w 609191"/>
              <a:gd name="connsiteY65" fmla="*/ 400808 h 484149"/>
              <a:gd name="connsiteX66" fmla="*/ 143089 w 609191"/>
              <a:gd name="connsiteY66" fmla="*/ 252563 h 484149"/>
              <a:gd name="connsiteX67" fmla="*/ 77621 w 609191"/>
              <a:gd name="connsiteY67" fmla="*/ 210704 h 484149"/>
              <a:gd name="connsiteX68" fmla="*/ 77621 w 609191"/>
              <a:gd name="connsiteY68" fmla="*/ 258113 h 484149"/>
              <a:gd name="connsiteX69" fmla="*/ 77621 w 609191"/>
              <a:gd name="connsiteY69" fmla="*/ 270623 h 484149"/>
              <a:gd name="connsiteX70" fmla="*/ 126604 w 609191"/>
              <a:gd name="connsiteY70" fmla="*/ 333082 h 484149"/>
              <a:gd name="connsiteX71" fmla="*/ 129242 w 609191"/>
              <a:gd name="connsiteY71" fmla="*/ 340889 h 484149"/>
              <a:gd name="connsiteX72" fmla="*/ 129242 w 609191"/>
              <a:gd name="connsiteY72" fmla="*/ 471545 h 484149"/>
              <a:gd name="connsiteX73" fmla="*/ 116713 w 609191"/>
              <a:gd name="connsiteY73" fmla="*/ 484149 h 484149"/>
              <a:gd name="connsiteX74" fmla="*/ 12528 w 609191"/>
              <a:gd name="connsiteY74" fmla="*/ 484149 h 484149"/>
              <a:gd name="connsiteX75" fmla="*/ 0 w 609191"/>
              <a:gd name="connsiteY75" fmla="*/ 471545 h 484149"/>
              <a:gd name="connsiteX76" fmla="*/ 0 w 609191"/>
              <a:gd name="connsiteY76" fmla="*/ 340795 h 484149"/>
              <a:gd name="connsiteX77" fmla="*/ 2732 w 609191"/>
              <a:gd name="connsiteY77" fmla="*/ 332988 h 484149"/>
              <a:gd name="connsiteX78" fmla="*/ 52658 w 609191"/>
              <a:gd name="connsiteY78" fmla="*/ 270529 h 484149"/>
              <a:gd name="connsiteX79" fmla="*/ 52658 w 609191"/>
              <a:gd name="connsiteY79" fmla="*/ 264791 h 484149"/>
              <a:gd name="connsiteX80" fmla="*/ 52658 w 609191"/>
              <a:gd name="connsiteY80" fmla="*/ 192738 h 484149"/>
              <a:gd name="connsiteX81" fmla="*/ 18463 w 609191"/>
              <a:gd name="connsiteY81" fmla="*/ 166776 h 484149"/>
              <a:gd name="connsiteX82" fmla="*/ 13847 w 609191"/>
              <a:gd name="connsiteY82" fmla="*/ 156994 h 484149"/>
              <a:gd name="connsiteX83" fmla="*/ 18463 w 609191"/>
              <a:gd name="connsiteY83" fmla="*/ 147211 h 484149"/>
              <a:gd name="connsiteX84" fmla="*/ 311708 w 609191"/>
              <a:gd name="connsiteY84" fmla="*/ 0 h 48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9191" h="484149">
                <a:moveTo>
                  <a:pt x="65272" y="327070"/>
                </a:moveTo>
                <a:cubicBezTo>
                  <a:pt x="72235" y="327070"/>
                  <a:pt x="77974" y="332992"/>
                  <a:pt x="77974" y="340889"/>
                </a:cubicBezTo>
                <a:cubicBezTo>
                  <a:pt x="77974" y="347751"/>
                  <a:pt x="72235" y="353673"/>
                  <a:pt x="65272" y="353673"/>
                </a:cubicBezTo>
                <a:cubicBezTo>
                  <a:pt x="57557" y="353673"/>
                  <a:pt x="51724" y="347751"/>
                  <a:pt x="51724" y="340889"/>
                </a:cubicBezTo>
                <a:cubicBezTo>
                  <a:pt x="51724" y="332992"/>
                  <a:pt x="57651" y="327070"/>
                  <a:pt x="65272" y="327070"/>
                </a:cubicBezTo>
                <a:close/>
                <a:moveTo>
                  <a:pt x="65280" y="295268"/>
                </a:moveTo>
                <a:lnTo>
                  <a:pt x="25340" y="345310"/>
                </a:lnTo>
                <a:lnTo>
                  <a:pt x="25340" y="459034"/>
                </a:lnTo>
                <a:lnTo>
                  <a:pt x="104373" y="459034"/>
                </a:lnTo>
                <a:lnTo>
                  <a:pt x="104373" y="345122"/>
                </a:lnTo>
                <a:close/>
                <a:moveTo>
                  <a:pt x="467703" y="259712"/>
                </a:moveTo>
                <a:cubicBezTo>
                  <a:pt x="415610" y="289060"/>
                  <a:pt x="357772" y="314081"/>
                  <a:pt x="311802" y="314081"/>
                </a:cubicBezTo>
                <a:cubicBezTo>
                  <a:pt x="269600" y="314081"/>
                  <a:pt x="217225" y="292822"/>
                  <a:pt x="168618" y="266673"/>
                </a:cubicBezTo>
                <a:lnTo>
                  <a:pt x="168618" y="392531"/>
                </a:lnTo>
                <a:cubicBezTo>
                  <a:pt x="191979" y="402501"/>
                  <a:pt x="264796" y="431849"/>
                  <a:pt x="306150" y="432602"/>
                </a:cubicBezTo>
                <a:lnTo>
                  <a:pt x="306244" y="432602"/>
                </a:lnTo>
                <a:cubicBezTo>
                  <a:pt x="354475" y="434107"/>
                  <a:pt x="441233" y="402501"/>
                  <a:pt x="467609" y="392342"/>
                </a:cubicBezTo>
                <a:lnTo>
                  <a:pt x="467703" y="392342"/>
                </a:lnTo>
                <a:close/>
                <a:moveTo>
                  <a:pt x="311429" y="53065"/>
                </a:moveTo>
                <a:cubicBezTo>
                  <a:pt x="318305" y="53065"/>
                  <a:pt x="323957" y="58709"/>
                  <a:pt x="323957" y="65575"/>
                </a:cubicBezTo>
                <a:lnTo>
                  <a:pt x="323957" y="93979"/>
                </a:lnTo>
                <a:cubicBezTo>
                  <a:pt x="334507" y="97083"/>
                  <a:pt x="343738" y="104607"/>
                  <a:pt x="349013" y="115142"/>
                </a:cubicBezTo>
                <a:cubicBezTo>
                  <a:pt x="352121" y="121443"/>
                  <a:pt x="349578" y="128968"/>
                  <a:pt x="343361" y="131978"/>
                </a:cubicBezTo>
                <a:cubicBezTo>
                  <a:pt x="337050" y="135081"/>
                  <a:pt x="329514" y="132542"/>
                  <a:pt x="326500" y="126334"/>
                </a:cubicBezTo>
                <a:cubicBezTo>
                  <a:pt x="323203" y="119750"/>
                  <a:pt x="315667" y="115988"/>
                  <a:pt x="309451" y="118057"/>
                </a:cubicBezTo>
                <a:cubicBezTo>
                  <a:pt x="309074" y="118151"/>
                  <a:pt x="308697" y="118151"/>
                  <a:pt x="308320" y="118245"/>
                </a:cubicBezTo>
                <a:cubicBezTo>
                  <a:pt x="300879" y="119938"/>
                  <a:pt x="297770" y="126899"/>
                  <a:pt x="298618" y="132730"/>
                </a:cubicBezTo>
                <a:cubicBezTo>
                  <a:pt x="298712" y="132918"/>
                  <a:pt x="298712" y="133294"/>
                  <a:pt x="298712" y="133576"/>
                </a:cubicBezTo>
                <a:cubicBezTo>
                  <a:pt x="299277" y="139690"/>
                  <a:pt x="305400" y="144581"/>
                  <a:pt x="312559" y="144581"/>
                </a:cubicBezTo>
                <a:lnTo>
                  <a:pt x="313030" y="144581"/>
                </a:lnTo>
                <a:lnTo>
                  <a:pt x="313595" y="144581"/>
                </a:lnTo>
                <a:lnTo>
                  <a:pt x="313784" y="144581"/>
                </a:lnTo>
                <a:lnTo>
                  <a:pt x="313972" y="144581"/>
                </a:lnTo>
                <a:cubicBezTo>
                  <a:pt x="332905" y="146086"/>
                  <a:pt x="347506" y="159818"/>
                  <a:pt x="350332" y="178723"/>
                </a:cubicBezTo>
                <a:cubicBezTo>
                  <a:pt x="350520" y="179005"/>
                  <a:pt x="350520" y="179381"/>
                  <a:pt x="350520" y="179569"/>
                </a:cubicBezTo>
                <a:cubicBezTo>
                  <a:pt x="351839" y="196876"/>
                  <a:pt x="340912" y="213241"/>
                  <a:pt x="324145" y="219449"/>
                </a:cubicBezTo>
                <a:lnTo>
                  <a:pt x="324145" y="248418"/>
                </a:lnTo>
                <a:cubicBezTo>
                  <a:pt x="324145" y="255378"/>
                  <a:pt x="318493" y="261021"/>
                  <a:pt x="311523" y="261021"/>
                </a:cubicBezTo>
                <a:cubicBezTo>
                  <a:pt x="304647" y="261021"/>
                  <a:pt x="298995" y="255378"/>
                  <a:pt x="298995" y="248418"/>
                </a:cubicBezTo>
                <a:lnTo>
                  <a:pt x="298995" y="220766"/>
                </a:lnTo>
                <a:cubicBezTo>
                  <a:pt x="289104" y="218132"/>
                  <a:pt x="280250" y="212113"/>
                  <a:pt x="274598" y="203083"/>
                </a:cubicBezTo>
                <a:cubicBezTo>
                  <a:pt x="270830" y="197158"/>
                  <a:pt x="272620" y="189351"/>
                  <a:pt x="278554" y="185777"/>
                </a:cubicBezTo>
                <a:cubicBezTo>
                  <a:pt x="284394" y="182015"/>
                  <a:pt x="292213" y="183708"/>
                  <a:pt x="295886" y="189633"/>
                </a:cubicBezTo>
                <a:cubicBezTo>
                  <a:pt x="299654" y="195747"/>
                  <a:pt x="307378" y="198380"/>
                  <a:pt x="314537" y="196123"/>
                </a:cubicBezTo>
                <a:cubicBezTo>
                  <a:pt x="321131" y="194148"/>
                  <a:pt x="325464" y="188223"/>
                  <a:pt x="325275" y="182109"/>
                </a:cubicBezTo>
                <a:cubicBezTo>
                  <a:pt x="323957" y="174961"/>
                  <a:pt x="318870" y="170164"/>
                  <a:pt x="311711" y="169600"/>
                </a:cubicBezTo>
                <a:cubicBezTo>
                  <a:pt x="291836" y="169223"/>
                  <a:pt x="275257" y="154551"/>
                  <a:pt x="273656" y="135834"/>
                </a:cubicBezTo>
                <a:cubicBezTo>
                  <a:pt x="271019" y="117305"/>
                  <a:pt x="281663" y="100375"/>
                  <a:pt x="298901" y="94732"/>
                </a:cubicBezTo>
                <a:lnTo>
                  <a:pt x="298901" y="65575"/>
                </a:lnTo>
                <a:cubicBezTo>
                  <a:pt x="298901" y="58709"/>
                  <a:pt x="304552" y="53065"/>
                  <a:pt x="311429" y="53065"/>
                </a:cubicBezTo>
                <a:close/>
                <a:moveTo>
                  <a:pt x="311708" y="25115"/>
                </a:moveTo>
                <a:cubicBezTo>
                  <a:pt x="226927" y="25115"/>
                  <a:pt x="88924" y="125012"/>
                  <a:pt x="46817" y="156994"/>
                </a:cubicBezTo>
                <a:cubicBezTo>
                  <a:pt x="88924" y="188975"/>
                  <a:pt x="226833" y="288966"/>
                  <a:pt x="311708" y="288966"/>
                </a:cubicBezTo>
                <a:cubicBezTo>
                  <a:pt x="396488" y="288966"/>
                  <a:pt x="534396" y="189164"/>
                  <a:pt x="576504" y="156994"/>
                </a:cubicBezTo>
                <a:cubicBezTo>
                  <a:pt x="534396" y="125012"/>
                  <a:pt x="396488" y="25115"/>
                  <a:pt x="311708" y="25115"/>
                </a:cubicBezTo>
                <a:close/>
                <a:moveTo>
                  <a:pt x="311708" y="0"/>
                </a:moveTo>
                <a:cubicBezTo>
                  <a:pt x="420980" y="0"/>
                  <a:pt x="597322" y="141191"/>
                  <a:pt x="604858" y="147211"/>
                </a:cubicBezTo>
                <a:cubicBezTo>
                  <a:pt x="607778" y="149657"/>
                  <a:pt x="609191" y="153137"/>
                  <a:pt x="609191" y="156900"/>
                </a:cubicBezTo>
                <a:cubicBezTo>
                  <a:pt x="609191" y="160662"/>
                  <a:pt x="607496" y="164331"/>
                  <a:pt x="604481" y="166682"/>
                </a:cubicBezTo>
                <a:cubicBezTo>
                  <a:pt x="600713" y="169786"/>
                  <a:pt x="552765" y="208165"/>
                  <a:pt x="492289" y="244944"/>
                </a:cubicBezTo>
                <a:lnTo>
                  <a:pt x="492289" y="400714"/>
                </a:lnTo>
                <a:cubicBezTo>
                  <a:pt x="492289" y="405888"/>
                  <a:pt x="489275" y="410497"/>
                  <a:pt x="484565" y="412378"/>
                </a:cubicBezTo>
                <a:cubicBezTo>
                  <a:pt x="479855" y="414354"/>
                  <a:pt x="372373" y="457623"/>
                  <a:pt x="309259" y="457623"/>
                </a:cubicBezTo>
                <a:cubicBezTo>
                  <a:pt x="307940" y="457623"/>
                  <a:pt x="306621" y="457529"/>
                  <a:pt x="305302" y="457529"/>
                </a:cubicBezTo>
                <a:cubicBezTo>
                  <a:pt x="250760" y="456494"/>
                  <a:pt x="154488" y="413977"/>
                  <a:pt x="150531" y="412284"/>
                </a:cubicBezTo>
                <a:cubicBezTo>
                  <a:pt x="146010" y="410215"/>
                  <a:pt x="143089" y="405888"/>
                  <a:pt x="143089" y="400808"/>
                </a:cubicBezTo>
                <a:lnTo>
                  <a:pt x="143089" y="252563"/>
                </a:lnTo>
                <a:cubicBezTo>
                  <a:pt x="119068" y="238547"/>
                  <a:pt x="96743" y="223873"/>
                  <a:pt x="77621" y="210704"/>
                </a:cubicBezTo>
                <a:lnTo>
                  <a:pt x="77621" y="258113"/>
                </a:lnTo>
                <a:lnTo>
                  <a:pt x="77621" y="270623"/>
                </a:lnTo>
                <a:lnTo>
                  <a:pt x="126604" y="333082"/>
                </a:lnTo>
                <a:cubicBezTo>
                  <a:pt x="128394" y="335339"/>
                  <a:pt x="129242" y="338161"/>
                  <a:pt x="129242" y="340889"/>
                </a:cubicBezTo>
                <a:lnTo>
                  <a:pt x="129242" y="471545"/>
                </a:lnTo>
                <a:cubicBezTo>
                  <a:pt x="129242" y="478505"/>
                  <a:pt x="123590" y="484149"/>
                  <a:pt x="116713" y="484149"/>
                </a:cubicBezTo>
                <a:lnTo>
                  <a:pt x="12528" y="484149"/>
                </a:lnTo>
                <a:cubicBezTo>
                  <a:pt x="5652" y="484149"/>
                  <a:pt x="0" y="478505"/>
                  <a:pt x="0" y="471545"/>
                </a:cubicBezTo>
                <a:lnTo>
                  <a:pt x="0" y="340795"/>
                </a:lnTo>
                <a:cubicBezTo>
                  <a:pt x="0" y="337973"/>
                  <a:pt x="1036" y="335245"/>
                  <a:pt x="2732" y="332988"/>
                </a:cubicBezTo>
                <a:lnTo>
                  <a:pt x="52658" y="270529"/>
                </a:lnTo>
                <a:lnTo>
                  <a:pt x="52658" y="264791"/>
                </a:lnTo>
                <a:lnTo>
                  <a:pt x="52658" y="192738"/>
                </a:lnTo>
                <a:cubicBezTo>
                  <a:pt x="33064" y="178440"/>
                  <a:pt x="20347" y="168281"/>
                  <a:pt x="18463" y="166776"/>
                </a:cubicBezTo>
                <a:cubicBezTo>
                  <a:pt x="15543" y="164425"/>
                  <a:pt x="13847" y="160756"/>
                  <a:pt x="13847" y="156994"/>
                </a:cubicBezTo>
                <a:cubicBezTo>
                  <a:pt x="13847" y="153231"/>
                  <a:pt x="15543" y="149657"/>
                  <a:pt x="18463" y="147211"/>
                </a:cubicBezTo>
                <a:cubicBezTo>
                  <a:pt x="25999" y="141191"/>
                  <a:pt x="202341" y="0"/>
                  <a:pt x="31170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nvGrpSpPr>
          <p:cNvPr id="12" name="组合 11">
            <a:extLst>
              <a:ext uri="{FF2B5EF4-FFF2-40B4-BE49-F238E27FC236}">
                <a16:creationId xmlns:a16="http://schemas.microsoft.com/office/drawing/2014/main" id="{8455463B-5BB9-4C59-AEEE-46D9F2ECA96A}"/>
              </a:ext>
            </a:extLst>
          </p:cNvPr>
          <p:cNvGrpSpPr/>
          <p:nvPr/>
        </p:nvGrpSpPr>
        <p:grpSpPr>
          <a:xfrm>
            <a:off x="4654517" y="4090338"/>
            <a:ext cx="2882967" cy="2211891"/>
            <a:chOff x="4654516" y="4090338"/>
            <a:chExt cx="2882967" cy="2211891"/>
          </a:xfrm>
        </p:grpSpPr>
        <p:sp>
          <p:nvSpPr>
            <p:cNvPr id="36" name="内容占位符 11">
              <a:extLst>
                <a:ext uri="{FF2B5EF4-FFF2-40B4-BE49-F238E27FC236}">
                  <a16:creationId xmlns:a16="http://schemas.microsoft.com/office/drawing/2014/main" id="{FA731F0C-0170-47FA-90C3-C6879C760990}"/>
                </a:ext>
              </a:extLst>
            </p:cNvPr>
            <p:cNvSpPr txBox="1">
              <a:spLocks/>
            </p:cNvSpPr>
            <p:nvPr/>
          </p:nvSpPr>
          <p:spPr>
            <a:xfrm>
              <a:off x="4654516" y="4763859"/>
              <a:ext cx="2882967" cy="1538370"/>
            </a:xfrm>
            <a:prstGeom prst="rect">
              <a:avLst/>
            </a:prstGeom>
          </p:spPr>
          <p:txBody>
            <a:bodyPr vert="horz" wrap="square" lIns="91440" tIns="45720" rIns="91440" bIns="45720" rtlCol="0">
              <a:spAutoFit/>
            </a:bodyPr>
            <a:lstStyle>
              <a:defPPr>
                <a:defRPr lang="zh-CN"/>
              </a:defPPr>
              <a:lvl1pPr marR="0" lvl="0" indent="0" algn="just" fontAlgn="auto">
                <a:lnSpc>
                  <a:spcPct val="120000"/>
                </a:lnSpc>
                <a:spcBef>
                  <a:spcPts val="1000"/>
                </a:spcBef>
                <a:spcAft>
                  <a:spcPts val="0"/>
                </a:spcAft>
                <a:buClrTx/>
                <a:buSzTx/>
                <a:buFontTx/>
                <a:buNone/>
                <a:tabLst/>
                <a:defRPr kumimoji="0" sz="2000" b="0" i="0" u="none" strike="noStrike" kern="0" cap="none" spc="10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pc="0" dirty="0">
                  <a:sym typeface="微软雅黑 Light" panose="020B0502040204020203" pitchFamily="34" charset="-122"/>
                </a:rPr>
                <a:t>以人的相对成熟或理性的思维来认知对待，让事物得以接近其最根本的存在。</a:t>
              </a:r>
            </a:p>
          </p:txBody>
        </p:sp>
        <p:sp>
          <p:nvSpPr>
            <p:cNvPr id="38" name="标题 2">
              <a:extLst>
                <a:ext uri="{FF2B5EF4-FFF2-40B4-BE49-F238E27FC236}">
                  <a16:creationId xmlns:a16="http://schemas.microsoft.com/office/drawing/2014/main" id="{EA0DF33A-8A76-42E6-A801-9BD64126B97E}"/>
                </a:ext>
              </a:extLst>
            </p:cNvPr>
            <p:cNvSpPr txBox="1">
              <a:spLocks/>
            </p:cNvSpPr>
            <p:nvPr/>
          </p:nvSpPr>
          <p:spPr>
            <a:xfrm>
              <a:off x="4654516" y="4090338"/>
              <a:ext cx="1982970"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教育形式</a:t>
              </a:r>
            </a:p>
          </p:txBody>
        </p:sp>
        <p:grpSp>
          <p:nvGrpSpPr>
            <p:cNvPr id="76" name="组合 75">
              <a:extLst>
                <a:ext uri="{FF2B5EF4-FFF2-40B4-BE49-F238E27FC236}">
                  <a16:creationId xmlns:a16="http://schemas.microsoft.com/office/drawing/2014/main" id="{80703529-6DB1-412C-ABC0-4CED971BAB66}"/>
                </a:ext>
              </a:extLst>
            </p:cNvPr>
            <p:cNvGrpSpPr/>
            <p:nvPr/>
          </p:nvGrpSpPr>
          <p:grpSpPr>
            <a:xfrm>
              <a:off x="4755922" y="4647357"/>
              <a:ext cx="1476000" cy="10885"/>
              <a:chOff x="1274932" y="2467554"/>
              <a:chExt cx="1476000" cy="10885"/>
            </a:xfrm>
          </p:grpSpPr>
          <p:cxnSp>
            <p:nvCxnSpPr>
              <p:cNvPr id="77" name="直接连接符 76">
                <a:extLst>
                  <a:ext uri="{FF2B5EF4-FFF2-40B4-BE49-F238E27FC236}">
                    <a16:creationId xmlns:a16="http://schemas.microsoft.com/office/drawing/2014/main" id="{4DBA2DD2-4E1D-4D4E-889D-D335DCB4356A}"/>
                  </a:ext>
                </a:extLst>
              </p:cNvPr>
              <p:cNvCxnSpPr>
                <a:cxnSpLocks/>
              </p:cNvCxnSpPr>
              <p:nvPr/>
            </p:nvCxnSpPr>
            <p:spPr>
              <a:xfrm>
                <a:off x="1274932" y="2467554"/>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FF23385F-9BAC-46A7-8E4E-6EC402F1E17C}"/>
                  </a:ext>
                </a:extLst>
              </p:cNvPr>
              <p:cNvCxnSpPr>
                <a:cxnSpLocks/>
              </p:cNvCxnSpPr>
              <p:nvPr/>
            </p:nvCxnSpPr>
            <p:spPr>
              <a:xfrm>
                <a:off x="1274932" y="2478439"/>
                <a:ext cx="46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1A2E15DD-A522-4A16-87B7-9E04832F974C}"/>
                </a:ext>
              </a:extLst>
            </p:cNvPr>
            <p:cNvGrpSpPr/>
            <p:nvPr/>
          </p:nvGrpSpPr>
          <p:grpSpPr>
            <a:xfrm>
              <a:off x="6964688" y="4168508"/>
              <a:ext cx="468000" cy="468000"/>
              <a:chOff x="6964688" y="4168508"/>
              <a:chExt cx="468000" cy="468000"/>
            </a:xfrm>
          </p:grpSpPr>
          <p:sp>
            <p:nvSpPr>
              <p:cNvPr id="34" name="椭圆 33">
                <a:extLst>
                  <a:ext uri="{FF2B5EF4-FFF2-40B4-BE49-F238E27FC236}">
                    <a16:creationId xmlns:a16="http://schemas.microsoft.com/office/drawing/2014/main" id="{E4F77C86-C13B-4D10-9492-D32FC650260C}"/>
                  </a:ext>
                </a:extLst>
              </p:cNvPr>
              <p:cNvSpPr>
                <a:spLocks noChangeAspect="1"/>
              </p:cNvSpPr>
              <p:nvPr/>
            </p:nvSpPr>
            <p:spPr>
              <a:xfrm>
                <a:off x="6964688" y="4168508"/>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studying_386655">
                <a:extLst>
                  <a:ext uri="{FF2B5EF4-FFF2-40B4-BE49-F238E27FC236}">
                    <a16:creationId xmlns:a16="http://schemas.microsoft.com/office/drawing/2014/main" id="{F9539DA0-E717-4683-A6ED-9FBFAFEDCAE5}"/>
                  </a:ext>
                </a:extLst>
              </p:cNvPr>
              <p:cNvSpPr>
                <a:spLocks noChangeAspect="1"/>
              </p:cNvSpPr>
              <p:nvPr/>
            </p:nvSpPr>
            <p:spPr bwMode="auto">
              <a:xfrm>
                <a:off x="7083574" y="4276698"/>
                <a:ext cx="252000" cy="251619"/>
              </a:xfrm>
              <a:custGeom>
                <a:avLst/>
                <a:gdLst>
                  <a:gd name="connsiteX0" fmla="*/ 528341 w 607639"/>
                  <a:gd name="connsiteY0" fmla="*/ 527538 h 606722"/>
                  <a:gd name="connsiteX1" fmla="*/ 528341 w 607639"/>
                  <a:gd name="connsiteY1" fmla="*/ 547356 h 606722"/>
                  <a:gd name="connsiteX2" fmla="*/ 548187 w 607639"/>
                  <a:gd name="connsiteY2" fmla="*/ 567086 h 606722"/>
                  <a:gd name="connsiteX3" fmla="*/ 567945 w 607639"/>
                  <a:gd name="connsiteY3" fmla="*/ 547356 h 606722"/>
                  <a:gd name="connsiteX4" fmla="*/ 567945 w 607639"/>
                  <a:gd name="connsiteY4" fmla="*/ 527538 h 606722"/>
                  <a:gd name="connsiteX5" fmla="*/ 99092 w 607639"/>
                  <a:gd name="connsiteY5" fmla="*/ 474835 h 606722"/>
                  <a:gd name="connsiteX6" fmla="*/ 350075 w 607639"/>
                  <a:gd name="connsiteY6" fmla="*/ 474835 h 606722"/>
                  <a:gd name="connsiteX7" fmla="*/ 369833 w 607639"/>
                  <a:gd name="connsiteY7" fmla="*/ 494584 h 606722"/>
                  <a:gd name="connsiteX8" fmla="*/ 350075 w 607639"/>
                  <a:gd name="connsiteY8" fmla="*/ 514422 h 606722"/>
                  <a:gd name="connsiteX9" fmla="*/ 99092 w 607639"/>
                  <a:gd name="connsiteY9" fmla="*/ 514422 h 606722"/>
                  <a:gd name="connsiteX10" fmla="*/ 79245 w 607639"/>
                  <a:gd name="connsiteY10" fmla="*/ 494584 h 606722"/>
                  <a:gd name="connsiteX11" fmla="*/ 99092 w 607639"/>
                  <a:gd name="connsiteY11" fmla="*/ 474835 h 606722"/>
                  <a:gd name="connsiteX12" fmla="*/ 297164 w 607639"/>
                  <a:gd name="connsiteY12" fmla="*/ 395661 h 606722"/>
                  <a:gd name="connsiteX13" fmla="*/ 350063 w 607639"/>
                  <a:gd name="connsiteY13" fmla="*/ 395661 h 606722"/>
                  <a:gd name="connsiteX14" fmla="*/ 369834 w 607639"/>
                  <a:gd name="connsiteY14" fmla="*/ 415464 h 606722"/>
                  <a:gd name="connsiteX15" fmla="*/ 350063 w 607639"/>
                  <a:gd name="connsiteY15" fmla="*/ 435178 h 606722"/>
                  <a:gd name="connsiteX16" fmla="*/ 297164 w 607639"/>
                  <a:gd name="connsiteY16" fmla="*/ 435178 h 606722"/>
                  <a:gd name="connsiteX17" fmla="*/ 277393 w 607639"/>
                  <a:gd name="connsiteY17" fmla="*/ 415464 h 606722"/>
                  <a:gd name="connsiteX18" fmla="*/ 297164 w 607639"/>
                  <a:gd name="connsiteY18" fmla="*/ 395661 h 606722"/>
                  <a:gd name="connsiteX19" fmla="*/ 99090 w 607639"/>
                  <a:gd name="connsiteY19" fmla="*/ 395661 h 606722"/>
                  <a:gd name="connsiteX20" fmla="*/ 217979 w 607639"/>
                  <a:gd name="connsiteY20" fmla="*/ 395661 h 606722"/>
                  <a:gd name="connsiteX21" fmla="*/ 237735 w 607639"/>
                  <a:gd name="connsiteY21" fmla="*/ 415464 h 606722"/>
                  <a:gd name="connsiteX22" fmla="*/ 217979 w 607639"/>
                  <a:gd name="connsiteY22" fmla="*/ 435178 h 606722"/>
                  <a:gd name="connsiteX23" fmla="*/ 99090 w 607639"/>
                  <a:gd name="connsiteY23" fmla="*/ 435178 h 606722"/>
                  <a:gd name="connsiteX24" fmla="*/ 79245 w 607639"/>
                  <a:gd name="connsiteY24" fmla="*/ 415464 h 606722"/>
                  <a:gd name="connsiteX25" fmla="*/ 99090 w 607639"/>
                  <a:gd name="connsiteY25" fmla="*/ 395661 h 606722"/>
                  <a:gd name="connsiteX26" fmla="*/ 99092 w 607639"/>
                  <a:gd name="connsiteY26" fmla="*/ 316557 h 606722"/>
                  <a:gd name="connsiteX27" fmla="*/ 350075 w 607639"/>
                  <a:gd name="connsiteY27" fmla="*/ 316557 h 606722"/>
                  <a:gd name="connsiteX28" fmla="*/ 369833 w 607639"/>
                  <a:gd name="connsiteY28" fmla="*/ 336306 h 606722"/>
                  <a:gd name="connsiteX29" fmla="*/ 350075 w 607639"/>
                  <a:gd name="connsiteY29" fmla="*/ 356144 h 606722"/>
                  <a:gd name="connsiteX30" fmla="*/ 99092 w 607639"/>
                  <a:gd name="connsiteY30" fmla="*/ 356144 h 606722"/>
                  <a:gd name="connsiteX31" fmla="*/ 79245 w 607639"/>
                  <a:gd name="connsiteY31" fmla="*/ 336306 h 606722"/>
                  <a:gd name="connsiteX32" fmla="*/ 99092 w 607639"/>
                  <a:gd name="connsiteY32" fmla="*/ 316557 h 606722"/>
                  <a:gd name="connsiteX33" fmla="*/ 257585 w 607639"/>
                  <a:gd name="connsiteY33" fmla="*/ 237382 h 606722"/>
                  <a:gd name="connsiteX34" fmla="*/ 350073 w 607639"/>
                  <a:gd name="connsiteY34" fmla="*/ 237382 h 606722"/>
                  <a:gd name="connsiteX35" fmla="*/ 369834 w 607639"/>
                  <a:gd name="connsiteY35" fmla="*/ 257211 h 606722"/>
                  <a:gd name="connsiteX36" fmla="*/ 350073 w 607639"/>
                  <a:gd name="connsiteY36" fmla="*/ 277040 h 606722"/>
                  <a:gd name="connsiteX37" fmla="*/ 257585 w 607639"/>
                  <a:gd name="connsiteY37" fmla="*/ 277040 h 606722"/>
                  <a:gd name="connsiteX38" fmla="*/ 237735 w 607639"/>
                  <a:gd name="connsiteY38" fmla="*/ 257211 h 606722"/>
                  <a:gd name="connsiteX39" fmla="*/ 257585 w 607639"/>
                  <a:gd name="connsiteY39" fmla="*/ 237382 h 606722"/>
                  <a:gd name="connsiteX40" fmla="*/ 99092 w 607639"/>
                  <a:gd name="connsiteY40" fmla="*/ 237382 h 606722"/>
                  <a:gd name="connsiteX41" fmla="*/ 178301 w 607639"/>
                  <a:gd name="connsiteY41" fmla="*/ 237382 h 606722"/>
                  <a:gd name="connsiteX42" fmla="*/ 198148 w 607639"/>
                  <a:gd name="connsiteY42" fmla="*/ 257211 h 606722"/>
                  <a:gd name="connsiteX43" fmla="*/ 178301 w 607639"/>
                  <a:gd name="connsiteY43" fmla="*/ 277040 h 606722"/>
                  <a:gd name="connsiteX44" fmla="*/ 99092 w 607639"/>
                  <a:gd name="connsiteY44" fmla="*/ 277040 h 606722"/>
                  <a:gd name="connsiteX45" fmla="*/ 79245 w 607639"/>
                  <a:gd name="connsiteY45" fmla="*/ 257211 h 606722"/>
                  <a:gd name="connsiteX46" fmla="*/ 99092 w 607639"/>
                  <a:gd name="connsiteY46" fmla="*/ 237382 h 606722"/>
                  <a:gd name="connsiteX47" fmla="*/ 528341 w 607639"/>
                  <a:gd name="connsiteY47" fmla="*/ 158279 h 606722"/>
                  <a:gd name="connsiteX48" fmla="*/ 528341 w 607639"/>
                  <a:gd name="connsiteY48" fmla="*/ 487990 h 606722"/>
                  <a:gd name="connsiteX49" fmla="*/ 567945 w 607639"/>
                  <a:gd name="connsiteY49" fmla="*/ 487990 h 606722"/>
                  <a:gd name="connsiteX50" fmla="*/ 567945 w 607639"/>
                  <a:gd name="connsiteY50" fmla="*/ 158279 h 606722"/>
                  <a:gd name="connsiteX51" fmla="*/ 99092 w 607639"/>
                  <a:gd name="connsiteY51" fmla="*/ 158278 h 606722"/>
                  <a:gd name="connsiteX52" fmla="*/ 350075 w 607639"/>
                  <a:gd name="connsiteY52" fmla="*/ 158278 h 606722"/>
                  <a:gd name="connsiteX53" fmla="*/ 369833 w 607639"/>
                  <a:gd name="connsiteY53" fmla="*/ 178027 h 606722"/>
                  <a:gd name="connsiteX54" fmla="*/ 350075 w 607639"/>
                  <a:gd name="connsiteY54" fmla="*/ 197865 h 606722"/>
                  <a:gd name="connsiteX55" fmla="*/ 99092 w 607639"/>
                  <a:gd name="connsiteY55" fmla="*/ 197865 h 606722"/>
                  <a:gd name="connsiteX56" fmla="*/ 79245 w 607639"/>
                  <a:gd name="connsiteY56" fmla="*/ 178027 h 606722"/>
                  <a:gd name="connsiteX57" fmla="*/ 99092 w 607639"/>
                  <a:gd name="connsiteY57" fmla="*/ 158278 h 606722"/>
                  <a:gd name="connsiteX58" fmla="*/ 178251 w 607639"/>
                  <a:gd name="connsiteY58" fmla="*/ 79104 h 606722"/>
                  <a:gd name="connsiteX59" fmla="*/ 270739 w 607639"/>
                  <a:gd name="connsiteY59" fmla="*/ 79104 h 606722"/>
                  <a:gd name="connsiteX60" fmla="*/ 290589 w 607639"/>
                  <a:gd name="connsiteY60" fmla="*/ 98933 h 606722"/>
                  <a:gd name="connsiteX61" fmla="*/ 270739 w 607639"/>
                  <a:gd name="connsiteY61" fmla="*/ 118762 h 606722"/>
                  <a:gd name="connsiteX62" fmla="*/ 178251 w 607639"/>
                  <a:gd name="connsiteY62" fmla="*/ 118762 h 606722"/>
                  <a:gd name="connsiteX63" fmla="*/ 158490 w 607639"/>
                  <a:gd name="connsiteY63" fmla="*/ 98933 h 606722"/>
                  <a:gd name="connsiteX64" fmla="*/ 178251 w 607639"/>
                  <a:gd name="connsiteY64" fmla="*/ 79104 h 606722"/>
                  <a:gd name="connsiteX65" fmla="*/ 548187 w 607639"/>
                  <a:gd name="connsiteY65" fmla="*/ 70030 h 606722"/>
                  <a:gd name="connsiteX66" fmla="*/ 528341 w 607639"/>
                  <a:gd name="connsiteY66" fmla="*/ 116154 h 606722"/>
                  <a:gd name="connsiteX67" fmla="*/ 528341 w 607639"/>
                  <a:gd name="connsiteY67" fmla="*/ 118732 h 606722"/>
                  <a:gd name="connsiteX68" fmla="*/ 567945 w 607639"/>
                  <a:gd name="connsiteY68" fmla="*/ 118732 h 606722"/>
                  <a:gd name="connsiteX69" fmla="*/ 567945 w 607639"/>
                  <a:gd name="connsiteY69" fmla="*/ 116154 h 606722"/>
                  <a:gd name="connsiteX70" fmla="*/ 39610 w 607639"/>
                  <a:gd name="connsiteY70" fmla="*/ 39548 h 606722"/>
                  <a:gd name="connsiteX71" fmla="*/ 39610 w 607639"/>
                  <a:gd name="connsiteY71" fmla="*/ 567086 h 606722"/>
                  <a:gd name="connsiteX72" fmla="*/ 409539 w 607639"/>
                  <a:gd name="connsiteY72" fmla="*/ 567086 h 606722"/>
                  <a:gd name="connsiteX73" fmla="*/ 409539 w 607639"/>
                  <a:gd name="connsiteY73" fmla="*/ 39548 h 606722"/>
                  <a:gd name="connsiteX74" fmla="*/ 548187 w 607639"/>
                  <a:gd name="connsiteY74" fmla="*/ 0 h 606722"/>
                  <a:gd name="connsiteX75" fmla="*/ 566343 w 607639"/>
                  <a:gd name="connsiteY75" fmla="*/ 11998 h 606722"/>
                  <a:gd name="connsiteX76" fmla="*/ 606037 w 607639"/>
                  <a:gd name="connsiteY76" fmla="*/ 104335 h 606722"/>
                  <a:gd name="connsiteX77" fmla="*/ 607639 w 607639"/>
                  <a:gd name="connsiteY77" fmla="*/ 112066 h 606722"/>
                  <a:gd name="connsiteX78" fmla="*/ 607639 w 607639"/>
                  <a:gd name="connsiteY78" fmla="*/ 547356 h 606722"/>
                  <a:gd name="connsiteX79" fmla="*/ 548187 w 607639"/>
                  <a:gd name="connsiteY79" fmla="*/ 606722 h 606722"/>
                  <a:gd name="connsiteX80" fmla="*/ 488736 w 607639"/>
                  <a:gd name="connsiteY80" fmla="*/ 547356 h 606722"/>
                  <a:gd name="connsiteX81" fmla="*/ 488736 w 607639"/>
                  <a:gd name="connsiteY81" fmla="*/ 112066 h 606722"/>
                  <a:gd name="connsiteX82" fmla="*/ 490338 w 607639"/>
                  <a:gd name="connsiteY82" fmla="*/ 104335 h 606722"/>
                  <a:gd name="connsiteX83" fmla="*/ 529943 w 607639"/>
                  <a:gd name="connsiteY83" fmla="*/ 11998 h 606722"/>
                  <a:gd name="connsiteX84" fmla="*/ 548187 w 607639"/>
                  <a:gd name="connsiteY84" fmla="*/ 0 h 606722"/>
                  <a:gd name="connsiteX85" fmla="*/ 19849 w 607639"/>
                  <a:gd name="connsiteY85" fmla="*/ 0 h 606722"/>
                  <a:gd name="connsiteX86" fmla="*/ 429300 w 607639"/>
                  <a:gd name="connsiteY86" fmla="*/ 0 h 606722"/>
                  <a:gd name="connsiteX87" fmla="*/ 449149 w 607639"/>
                  <a:gd name="connsiteY87" fmla="*/ 19818 h 606722"/>
                  <a:gd name="connsiteX88" fmla="*/ 449149 w 607639"/>
                  <a:gd name="connsiteY88" fmla="*/ 586904 h 606722"/>
                  <a:gd name="connsiteX89" fmla="*/ 429300 w 607639"/>
                  <a:gd name="connsiteY89" fmla="*/ 606722 h 606722"/>
                  <a:gd name="connsiteX90" fmla="*/ 19849 w 607639"/>
                  <a:gd name="connsiteY90" fmla="*/ 606722 h 606722"/>
                  <a:gd name="connsiteX91" fmla="*/ 0 w 607639"/>
                  <a:gd name="connsiteY91" fmla="*/ 586904 h 606722"/>
                  <a:gd name="connsiteX92" fmla="*/ 0 w 607639"/>
                  <a:gd name="connsiteY92" fmla="*/ 19818 h 606722"/>
                  <a:gd name="connsiteX93" fmla="*/ 19849 w 607639"/>
                  <a:gd name="connsiteY9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7639" h="606722">
                    <a:moveTo>
                      <a:pt x="528341" y="527538"/>
                    </a:moveTo>
                    <a:lnTo>
                      <a:pt x="528341" y="547356"/>
                    </a:lnTo>
                    <a:cubicBezTo>
                      <a:pt x="528341" y="558287"/>
                      <a:pt x="537241" y="567086"/>
                      <a:pt x="548187" y="567086"/>
                    </a:cubicBezTo>
                    <a:cubicBezTo>
                      <a:pt x="559134" y="567086"/>
                      <a:pt x="567945" y="558287"/>
                      <a:pt x="567945" y="547356"/>
                    </a:cubicBezTo>
                    <a:lnTo>
                      <a:pt x="567945" y="527538"/>
                    </a:lnTo>
                    <a:close/>
                    <a:moveTo>
                      <a:pt x="99092" y="474835"/>
                    </a:moveTo>
                    <a:lnTo>
                      <a:pt x="350075" y="474835"/>
                    </a:lnTo>
                    <a:cubicBezTo>
                      <a:pt x="361022" y="474835"/>
                      <a:pt x="369833" y="483642"/>
                      <a:pt x="369833" y="494584"/>
                    </a:cubicBezTo>
                    <a:cubicBezTo>
                      <a:pt x="369833" y="505526"/>
                      <a:pt x="361022" y="514422"/>
                      <a:pt x="350075" y="514422"/>
                    </a:cubicBezTo>
                    <a:lnTo>
                      <a:pt x="99092" y="514422"/>
                    </a:lnTo>
                    <a:cubicBezTo>
                      <a:pt x="88145" y="514422"/>
                      <a:pt x="79245" y="505526"/>
                      <a:pt x="79245" y="494584"/>
                    </a:cubicBezTo>
                    <a:cubicBezTo>
                      <a:pt x="79245" y="483642"/>
                      <a:pt x="88145" y="474835"/>
                      <a:pt x="99092" y="474835"/>
                    </a:cubicBezTo>
                    <a:close/>
                    <a:moveTo>
                      <a:pt x="297164" y="395661"/>
                    </a:moveTo>
                    <a:lnTo>
                      <a:pt x="350063" y="395661"/>
                    </a:lnTo>
                    <a:cubicBezTo>
                      <a:pt x="361017" y="395661"/>
                      <a:pt x="369834" y="404541"/>
                      <a:pt x="369834" y="415464"/>
                    </a:cubicBezTo>
                    <a:cubicBezTo>
                      <a:pt x="369834" y="426387"/>
                      <a:pt x="361017" y="435178"/>
                      <a:pt x="350063" y="435178"/>
                    </a:cubicBezTo>
                    <a:lnTo>
                      <a:pt x="297164" y="435178"/>
                    </a:lnTo>
                    <a:cubicBezTo>
                      <a:pt x="286210" y="435178"/>
                      <a:pt x="277393" y="426387"/>
                      <a:pt x="277393" y="415464"/>
                    </a:cubicBezTo>
                    <a:cubicBezTo>
                      <a:pt x="277393" y="404541"/>
                      <a:pt x="286210" y="395661"/>
                      <a:pt x="297164" y="395661"/>
                    </a:cubicBezTo>
                    <a:close/>
                    <a:moveTo>
                      <a:pt x="99090" y="395661"/>
                    </a:moveTo>
                    <a:lnTo>
                      <a:pt x="217979" y="395661"/>
                    </a:lnTo>
                    <a:cubicBezTo>
                      <a:pt x="228925" y="395661"/>
                      <a:pt x="237735" y="404541"/>
                      <a:pt x="237735" y="415464"/>
                    </a:cubicBezTo>
                    <a:cubicBezTo>
                      <a:pt x="237735" y="426387"/>
                      <a:pt x="228925" y="435178"/>
                      <a:pt x="217979" y="435178"/>
                    </a:cubicBezTo>
                    <a:lnTo>
                      <a:pt x="99090" y="435178"/>
                    </a:lnTo>
                    <a:cubicBezTo>
                      <a:pt x="88144" y="435178"/>
                      <a:pt x="79245" y="426387"/>
                      <a:pt x="79245" y="415464"/>
                    </a:cubicBezTo>
                    <a:cubicBezTo>
                      <a:pt x="79245" y="404541"/>
                      <a:pt x="88144" y="395661"/>
                      <a:pt x="99090" y="395661"/>
                    </a:cubicBezTo>
                    <a:close/>
                    <a:moveTo>
                      <a:pt x="99092" y="316557"/>
                    </a:moveTo>
                    <a:lnTo>
                      <a:pt x="350075" y="316557"/>
                    </a:lnTo>
                    <a:cubicBezTo>
                      <a:pt x="361022" y="316557"/>
                      <a:pt x="369833" y="325364"/>
                      <a:pt x="369833" y="336306"/>
                    </a:cubicBezTo>
                    <a:cubicBezTo>
                      <a:pt x="369833" y="347248"/>
                      <a:pt x="361022" y="356144"/>
                      <a:pt x="350075" y="356144"/>
                    </a:cubicBezTo>
                    <a:lnTo>
                      <a:pt x="99092" y="356144"/>
                    </a:lnTo>
                    <a:cubicBezTo>
                      <a:pt x="88145" y="356144"/>
                      <a:pt x="79245" y="347248"/>
                      <a:pt x="79245" y="336306"/>
                    </a:cubicBezTo>
                    <a:cubicBezTo>
                      <a:pt x="79245" y="325364"/>
                      <a:pt x="88145" y="316557"/>
                      <a:pt x="99092" y="316557"/>
                    </a:cubicBezTo>
                    <a:close/>
                    <a:moveTo>
                      <a:pt x="257585" y="237382"/>
                    </a:moveTo>
                    <a:lnTo>
                      <a:pt x="350073" y="237382"/>
                    </a:lnTo>
                    <a:cubicBezTo>
                      <a:pt x="361021" y="237382"/>
                      <a:pt x="369834" y="246274"/>
                      <a:pt x="369834" y="257211"/>
                    </a:cubicBezTo>
                    <a:cubicBezTo>
                      <a:pt x="369834" y="268148"/>
                      <a:pt x="361021" y="277040"/>
                      <a:pt x="350073" y="277040"/>
                    </a:cubicBezTo>
                    <a:lnTo>
                      <a:pt x="257585" y="277040"/>
                    </a:lnTo>
                    <a:cubicBezTo>
                      <a:pt x="246637" y="277040"/>
                      <a:pt x="237735" y="268148"/>
                      <a:pt x="237735" y="257211"/>
                    </a:cubicBezTo>
                    <a:cubicBezTo>
                      <a:pt x="237735" y="246274"/>
                      <a:pt x="246637" y="237382"/>
                      <a:pt x="257585" y="237382"/>
                    </a:cubicBezTo>
                    <a:close/>
                    <a:moveTo>
                      <a:pt x="99092" y="237382"/>
                    </a:moveTo>
                    <a:lnTo>
                      <a:pt x="178301" y="237382"/>
                    </a:lnTo>
                    <a:cubicBezTo>
                      <a:pt x="189248" y="237382"/>
                      <a:pt x="198148" y="246274"/>
                      <a:pt x="198148" y="257211"/>
                    </a:cubicBezTo>
                    <a:cubicBezTo>
                      <a:pt x="198148" y="268148"/>
                      <a:pt x="189248" y="277040"/>
                      <a:pt x="178301" y="277040"/>
                    </a:cubicBezTo>
                    <a:lnTo>
                      <a:pt x="99092" y="277040"/>
                    </a:lnTo>
                    <a:cubicBezTo>
                      <a:pt x="88145" y="277040"/>
                      <a:pt x="79245" y="268148"/>
                      <a:pt x="79245" y="257211"/>
                    </a:cubicBezTo>
                    <a:cubicBezTo>
                      <a:pt x="79245" y="246274"/>
                      <a:pt x="88145" y="237382"/>
                      <a:pt x="99092" y="237382"/>
                    </a:cubicBezTo>
                    <a:close/>
                    <a:moveTo>
                      <a:pt x="528341" y="158279"/>
                    </a:moveTo>
                    <a:lnTo>
                      <a:pt x="528341" y="487990"/>
                    </a:lnTo>
                    <a:lnTo>
                      <a:pt x="567945" y="487990"/>
                    </a:lnTo>
                    <a:lnTo>
                      <a:pt x="567945" y="158279"/>
                    </a:lnTo>
                    <a:close/>
                    <a:moveTo>
                      <a:pt x="99092" y="158278"/>
                    </a:moveTo>
                    <a:lnTo>
                      <a:pt x="350075" y="158278"/>
                    </a:lnTo>
                    <a:cubicBezTo>
                      <a:pt x="361022" y="158278"/>
                      <a:pt x="369833" y="167174"/>
                      <a:pt x="369833" y="178027"/>
                    </a:cubicBezTo>
                    <a:cubicBezTo>
                      <a:pt x="369833" y="188969"/>
                      <a:pt x="361022" y="197865"/>
                      <a:pt x="350075" y="197865"/>
                    </a:cubicBezTo>
                    <a:lnTo>
                      <a:pt x="99092" y="197865"/>
                    </a:lnTo>
                    <a:cubicBezTo>
                      <a:pt x="88145" y="197865"/>
                      <a:pt x="79245" y="188969"/>
                      <a:pt x="79245" y="178027"/>
                    </a:cubicBezTo>
                    <a:cubicBezTo>
                      <a:pt x="79245" y="167174"/>
                      <a:pt x="88145" y="158278"/>
                      <a:pt x="99092" y="158278"/>
                    </a:cubicBezTo>
                    <a:close/>
                    <a:moveTo>
                      <a:pt x="178251" y="79104"/>
                    </a:moveTo>
                    <a:lnTo>
                      <a:pt x="270739" y="79104"/>
                    </a:lnTo>
                    <a:cubicBezTo>
                      <a:pt x="281687" y="79104"/>
                      <a:pt x="290589" y="87996"/>
                      <a:pt x="290589" y="98933"/>
                    </a:cubicBezTo>
                    <a:cubicBezTo>
                      <a:pt x="290589" y="109870"/>
                      <a:pt x="281687" y="118762"/>
                      <a:pt x="270739" y="118762"/>
                    </a:cubicBezTo>
                    <a:lnTo>
                      <a:pt x="178251" y="118762"/>
                    </a:lnTo>
                    <a:cubicBezTo>
                      <a:pt x="167392" y="118762"/>
                      <a:pt x="158490" y="109870"/>
                      <a:pt x="158490" y="98933"/>
                    </a:cubicBezTo>
                    <a:cubicBezTo>
                      <a:pt x="158490" y="87996"/>
                      <a:pt x="167392" y="79104"/>
                      <a:pt x="178251" y="79104"/>
                    </a:cubicBezTo>
                    <a:close/>
                    <a:moveTo>
                      <a:pt x="548187" y="70030"/>
                    </a:moveTo>
                    <a:lnTo>
                      <a:pt x="528341" y="116154"/>
                    </a:lnTo>
                    <a:lnTo>
                      <a:pt x="528341" y="118732"/>
                    </a:lnTo>
                    <a:lnTo>
                      <a:pt x="567945" y="118732"/>
                    </a:lnTo>
                    <a:lnTo>
                      <a:pt x="567945" y="116154"/>
                    </a:lnTo>
                    <a:close/>
                    <a:moveTo>
                      <a:pt x="39610" y="39548"/>
                    </a:moveTo>
                    <a:lnTo>
                      <a:pt x="39610" y="567086"/>
                    </a:lnTo>
                    <a:lnTo>
                      <a:pt x="409539" y="567086"/>
                    </a:lnTo>
                    <a:lnTo>
                      <a:pt x="409539" y="39548"/>
                    </a:lnTo>
                    <a:close/>
                    <a:moveTo>
                      <a:pt x="548187" y="0"/>
                    </a:moveTo>
                    <a:cubicBezTo>
                      <a:pt x="556108" y="0"/>
                      <a:pt x="563228" y="4710"/>
                      <a:pt x="566343" y="11998"/>
                    </a:cubicBezTo>
                    <a:lnTo>
                      <a:pt x="606037" y="104335"/>
                    </a:lnTo>
                    <a:cubicBezTo>
                      <a:pt x="607105" y="106734"/>
                      <a:pt x="607639" y="109400"/>
                      <a:pt x="607639" y="112066"/>
                    </a:cubicBezTo>
                    <a:lnTo>
                      <a:pt x="607639" y="547356"/>
                    </a:lnTo>
                    <a:cubicBezTo>
                      <a:pt x="607639" y="580150"/>
                      <a:pt x="581028" y="606722"/>
                      <a:pt x="548187" y="606722"/>
                    </a:cubicBezTo>
                    <a:cubicBezTo>
                      <a:pt x="515347" y="606722"/>
                      <a:pt x="488736" y="580150"/>
                      <a:pt x="488736" y="547356"/>
                    </a:cubicBezTo>
                    <a:lnTo>
                      <a:pt x="488736" y="112066"/>
                    </a:lnTo>
                    <a:cubicBezTo>
                      <a:pt x="488736" y="109400"/>
                      <a:pt x="489270" y="106734"/>
                      <a:pt x="490338" y="104335"/>
                    </a:cubicBezTo>
                    <a:lnTo>
                      <a:pt x="529943" y="11998"/>
                    </a:lnTo>
                    <a:cubicBezTo>
                      <a:pt x="533058" y="4710"/>
                      <a:pt x="540267" y="0"/>
                      <a:pt x="548187" y="0"/>
                    </a:cubicBezTo>
                    <a:close/>
                    <a:moveTo>
                      <a:pt x="19849" y="0"/>
                    </a:moveTo>
                    <a:lnTo>
                      <a:pt x="429300" y="0"/>
                    </a:lnTo>
                    <a:cubicBezTo>
                      <a:pt x="440248" y="0"/>
                      <a:pt x="449149" y="8887"/>
                      <a:pt x="449149" y="19818"/>
                    </a:cubicBezTo>
                    <a:lnTo>
                      <a:pt x="449149" y="586904"/>
                    </a:lnTo>
                    <a:cubicBezTo>
                      <a:pt x="449149" y="597835"/>
                      <a:pt x="440248" y="606722"/>
                      <a:pt x="429300" y="606722"/>
                    </a:cubicBezTo>
                    <a:lnTo>
                      <a:pt x="19849" y="606722"/>
                    </a:lnTo>
                    <a:cubicBezTo>
                      <a:pt x="8901" y="606722"/>
                      <a:pt x="0" y="597835"/>
                      <a:pt x="0" y="586904"/>
                    </a:cubicBezTo>
                    <a:lnTo>
                      <a:pt x="0" y="19818"/>
                    </a:lnTo>
                    <a:cubicBezTo>
                      <a:pt x="0" y="8887"/>
                      <a:pt x="8901" y="0"/>
                      <a:pt x="19849" y="0"/>
                    </a:cubicBezTo>
                    <a:close/>
                  </a:path>
                </a:pathLst>
              </a:custGeom>
              <a:solidFill>
                <a:schemeClr val="bg1"/>
              </a:solidFill>
              <a:ln>
                <a:noFill/>
              </a:ln>
            </p:spPr>
          </p:sp>
        </p:grpSp>
      </p:grpSp>
      <p:grpSp>
        <p:nvGrpSpPr>
          <p:cNvPr id="13" name="组合 12">
            <a:extLst>
              <a:ext uri="{FF2B5EF4-FFF2-40B4-BE49-F238E27FC236}">
                <a16:creationId xmlns:a16="http://schemas.microsoft.com/office/drawing/2014/main" id="{43D7AB4E-DE44-4067-BB4C-F2EDA3B27A61}"/>
              </a:ext>
            </a:extLst>
          </p:cNvPr>
          <p:cNvGrpSpPr/>
          <p:nvPr/>
        </p:nvGrpSpPr>
        <p:grpSpPr>
          <a:xfrm>
            <a:off x="8382000" y="4098246"/>
            <a:ext cx="2882967" cy="2203983"/>
            <a:chOff x="8382000" y="4098246"/>
            <a:chExt cx="2882967" cy="2203983"/>
          </a:xfrm>
        </p:grpSpPr>
        <p:sp>
          <p:nvSpPr>
            <p:cNvPr id="44" name="内容占位符 11">
              <a:extLst>
                <a:ext uri="{FF2B5EF4-FFF2-40B4-BE49-F238E27FC236}">
                  <a16:creationId xmlns:a16="http://schemas.microsoft.com/office/drawing/2014/main" id="{021224F4-D5BD-4A35-913B-3E73E4848375}"/>
                </a:ext>
              </a:extLst>
            </p:cNvPr>
            <p:cNvSpPr txBox="1">
              <a:spLocks/>
            </p:cNvSpPr>
            <p:nvPr/>
          </p:nvSpPr>
          <p:spPr>
            <a:xfrm>
              <a:off x="8382000" y="4763859"/>
              <a:ext cx="2882967" cy="1538370"/>
            </a:xfrm>
            <a:prstGeom prst="rect">
              <a:avLst/>
            </a:prstGeom>
          </p:spPr>
          <p:txBody>
            <a:bodyPr vert="horz" wrap="square" lIns="91440" tIns="45720" rIns="91440" bIns="45720" rtlCol="0">
              <a:spAutoFit/>
            </a:bodyPr>
            <a:lstStyle>
              <a:defPPr>
                <a:defRPr lang="zh-CN"/>
              </a:defPPr>
              <a:lvl1pPr marR="0" lvl="0" indent="0" fontAlgn="auto">
                <a:lnSpc>
                  <a:spcPct val="120000"/>
                </a:lnSpc>
                <a:spcBef>
                  <a:spcPts val="1000"/>
                </a:spcBef>
                <a:spcAft>
                  <a:spcPts val="0"/>
                </a:spcAft>
                <a:buClrTx/>
                <a:buSzTx/>
                <a:buFontTx/>
                <a:buNone/>
                <a:tabLst/>
                <a:defRPr kumimoji="0" sz="2000" b="0" i="0" u="none" strike="noStrike" kern="0" cap="none" spc="10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zh-CN" altLang="en-US" spc="0" dirty="0">
                  <a:sym typeface="微软雅黑 Light" panose="020B0502040204020203" pitchFamily="34" charset="-122"/>
                </a:rPr>
                <a:t>教育过程开始于一个人的出生并持续终身，并使人产生持久而深刻的影响。</a:t>
              </a:r>
              <a:endParaRPr lang="en-US" altLang="zh-CN" spc="0" dirty="0">
                <a:sym typeface="微软雅黑 Light" panose="020B0502040204020203" pitchFamily="34" charset="-122"/>
              </a:endParaRPr>
            </a:p>
          </p:txBody>
        </p:sp>
        <p:sp>
          <p:nvSpPr>
            <p:cNvPr id="45" name="标题 2">
              <a:extLst>
                <a:ext uri="{FF2B5EF4-FFF2-40B4-BE49-F238E27FC236}">
                  <a16:creationId xmlns:a16="http://schemas.microsoft.com/office/drawing/2014/main" id="{E51C2E5C-D161-4CED-937E-B34F59A94C65}"/>
                </a:ext>
              </a:extLst>
            </p:cNvPr>
            <p:cNvSpPr txBox="1">
              <a:spLocks/>
            </p:cNvSpPr>
            <p:nvPr/>
          </p:nvSpPr>
          <p:spPr>
            <a:xfrm>
              <a:off x="8382000" y="4098246"/>
              <a:ext cx="2040889"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教育过程</a:t>
              </a:r>
            </a:p>
          </p:txBody>
        </p:sp>
        <p:grpSp>
          <p:nvGrpSpPr>
            <p:cNvPr id="73" name="组合 72">
              <a:extLst>
                <a:ext uri="{FF2B5EF4-FFF2-40B4-BE49-F238E27FC236}">
                  <a16:creationId xmlns:a16="http://schemas.microsoft.com/office/drawing/2014/main" id="{E0B0B23A-C7A9-4A4C-A3EC-C165114CD6CC}"/>
                </a:ext>
              </a:extLst>
            </p:cNvPr>
            <p:cNvGrpSpPr/>
            <p:nvPr/>
          </p:nvGrpSpPr>
          <p:grpSpPr>
            <a:xfrm>
              <a:off x="8475791" y="4647357"/>
              <a:ext cx="1476000" cy="10885"/>
              <a:chOff x="1274932" y="2467554"/>
              <a:chExt cx="1476000" cy="10885"/>
            </a:xfrm>
          </p:grpSpPr>
          <p:cxnSp>
            <p:nvCxnSpPr>
              <p:cNvPr id="74" name="直接连接符 73">
                <a:extLst>
                  <a:ext uri="{FF2B5EF4-FFF2-40B4-BE49-F238E27FC236}">
                    <a16:creationId xmlns:a16="http://schemas.microsoft.com/office/drawing/2014/main" id="{483FA96B-7EF1-4D37-8056-878E4D235BE3}"/>
                  </a:ext>
                </a:extLst>
              </p:cNvPr>
              <p:cNvCxnSpPr>
                <a:cxnSpLocks/>
              </p:cNvCxnSpPr>
              <p:nvPr/>
            </p:nvCxnSpPr>
            <p:spPr>
              <a:xfrm>
                <a:off x="1274932" y="2467554"/>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1779CEEB-AC68-44DB-8762-5D57B083EC9E}"/>
                  </a:ext>
                </a:extLst>
              </p:cNvPr>
              <p:cNvCxnSpPr>
                <a:cxnSpLocks/>
              </p:cNvCxnSpPr>
              <p:nvPr/>
            </p:nvCxnSpPr>
            <p:spPr>
              <a:xfrm>
                <a:off x="1274932" y="2478439"/>
                <a:ext cx="46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760FB1C-E3F7-4CD4-BF2C-85C6D102D0A4}"/>
                </a:ext>
              </a:extLst>
            </p:cNvPr>
            <p:cNvGrpSpPr/>
            <p:nvPr/>
          </p:nvGrpSpPr>
          <p:grpSpPr>
            <a:xfrm>
              <a:off x="10715331" y="4168508"/>
              <a:ext cx="468000" cy="468000"/>
              <a:chOff x="10715331" y="4168508"/>
              <a:chExt cx="468000" cy="468000"/>
            </a:xfrm>
          </p:grpSpPr>
          <p:sp>
            <p:nvSpPr>
              <p:cNvPr id="35" name="椭圆 34">
                <a:extLst>
                  <a:ext uri="{FF2B5EF4-FFF2-40B4-BE49-F238E27FC236}">
                    <a16:creationId xmlns:a16="http://schemas.microsoft.com/office/drawing/2014/main" id="{4E7B0422-3391-4923-9600-27953488BD74}"/>
                  </a:ext>
                </a:extLst>
              </p:cNvPr>
              <p:cNvSpPr>
                <a:spLocks noChangeAspect="1"/>
              </p:cNvSpPr>
              <p:nvPr/>
            </p:nvSpPr>
            <p:spPr>
              <a:xfrm>
                <a:off x="10715331" y="4168508"/>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quill-and-piece-of-paper_65603">
                <a:extLst>
                  <a:ext uri="{FF2B5EF4-FFF2-40B4-BE49-F238E27FC236}">
                    <a16:creationId xmlns:a16="http://schemas.microsoft.com/office/drawing/2014/main" id="{213741E8-97D7-4F68-B859-54CE63DE7ED1}"/>
                  </a:ext>
                </a:extLst>
              </p:cNvPr>
              <p:cNvSpPr>
                <a:spLocks noChangeAspect="1"/>
              </p:cNvSpPr>
              <p:nvPr/>
            </p:nvSpPr>
            <p:spPr bwMode="auto">
              <a:xfrm>
                <a:off x="10805331" y="4292026"/>
                <a:ext cx="288000" cy="199190"/>
              </a:xfrm>
              <a:custGeom>
                <a:avLst/>
                <a:gdLst>
                  <a:gd name="connsiteX0" fmla="*/ 91871 w 609146"/>
                  <a:gd name="connsiteY0" fmla="*/ 130719 h 421308"/>
                  <a:gd name="connsiteX1" fmla="*/ 354823 w 609146"/>
                  <a:gd name="connsiteY1" fmla="*/ 130719 h 421308"/>
                  <a:gd name="connsiteX2" fmla="*/ 337077 w 609146"/>
                  <a:gd name="connsiteY2" fmla="*/ 167773 h 421308"/>
                  <a:gd name="connsiteX3" fmla="*/ 105785 w 609146"/>
                  <a:gd name="connsiteY3" fmla="*/ 167773 h 421308"/>
                  <a:gd name="connsiteX4" fmla="*/ 43274 w 609146"/>
                  <a:gd name="connsiteY4" fmla="*/ 384254 h 421308"/>
                  <a:gd name="connsiteX5" fmla="*/ 545079 w 609146"/>
                  <a:gd name="connsiteY5" fmla="*/ 384254 h 421308"/>
                  <a:gd name="connsiteX6" fmla="*/ 501725 w 609146"/>
                  <a:gd name="connsiteY6" fmla="*/ 234429 h 421308"/>
                  <a:gd name="connsiteX7" fmla="*/ 526326 w 609146"/>
                  <a:gd name="connsiteY7" fmla="*/ 214593 h 421308"/>
                  <a:gd name="connsiteX8" fmla="*/ 532476 w 609146"/>
                  <a:gd name="connsiteY8" fmla="*/ 207142 h 421308"/>
                  <a:gd name="connsiteX9" fmla="*/ 587224 w 609146"/>
                  <a:gd name="connsiteY9" fmla="*/ 396538 h 421308"/>
                  <a:gd name="connsiteX10" fmla="*/ 588333 w 609146"/>
                  <a:gd name="connsiteY10" fmla="*/ 402781 h 421308"/>
                  <a:gd name="connsiteX11" fmla="*/ 569781 w 609146"/>
                  <a:gd name="connsiteY11" fmla="*/ 421308 h 421308"/>
                  <a:gd name="connsiteX12" fmla="*/ 18571 w 609146"/>
                  <a:gd name="connsiteY12" fmla="*/ 421308 h 421308"/>
                  <a:gd name="connsiteX13" fmla="*/ 3750 w 609146"/>
                  <a:gd name="connsiteY13" fmla="*/ 413857 h 421308"/>
                  <a:gd name="connsiteX14" fmla="*/ 725 w 609146"/>
                  <a:gd name="connsiteY14" fmla="*/ 397646 h 421308"/>
                  <a:gd name="connsiteX15" fmla="*/ 74025 w 609146"/>
                  <a:gd name="connsiteY15" fmla="*/ 144111 h 421308"/>
                  <a:gd name="connsiteX16" fmla="*/ 91871 w 609146"/>
                  <a:gd name="connsiteY16" fmla="*/ 130719 h 421308"/>
                  <a:gd name="connsiteX17" fmla="*/ 599624 w 609146"/>
                  <a:gd name="connsiteY17" fmla="*/ 52 h 421308"/>
                  <a:gd name="connsiteX18" fmla="*/ 606882 w 609146"/>
                  <a:gd name="connsiteY18" fmla="*/ 2771 h 421308"/>
                  <a:gd name="connsiteX19" fmla="*/ 608999 w 609146"/>
                  <a:gd name="connsiteY19" fmla="*/ 10121 h 421308"/>
                  <a:gd name="connsiteX20" fmla="*/ 543273 w 609146"/>
                  <a:gd name="connsiteY20" fmla="*/ 158839 h 421308"/>
                  <a:gd name="connsiteX21" fmla="*/ 539543 w 609146"/>
                  <a:gd name="connsiteY21" fmla="*/ 161557 h 421308"/>
                  <a:gd name="connsiteX22" fmla="*/ 486215 w 609146"/>
                  <a:gd name="connsiteY22" fmla="*/ 176157 h 421308"/>
                  <a:gd name="connsiteX23" fmla="*/ 505772 w 609146"/>
                  <a:gd name="connsiteY23" fmla="*/ 179983 h 421308"/>
                  <a:gd name="connsiteX24" fmla="*/ 512627 w 609146"/>
                  <a:gd name="connsiteY24" fmla="*/ 186025 h 421308"/>
                  <a:gd name="connsiteX25" fmla="*/ 510208 w 609146"/>
                  <a:gd name="connsiteY25" fmla="*/ 194684 h 421308"/>
                  <a:gd name="connsiteX26" fmla="*/ 356778 w 609146"/>
                  <a:gd name="connsiteY26" fmla="*/ 259729 h 421308"/>
                  <a:gd name="connsiteX27" fmla="*/ 328754 w 609146"/>
                  <a:gd name="connsiteY27" fmla="*/ 294668 h 421308"/>
                  <a:gd name="connsiteX28" fmla="*/ 321193 w 609146"/>
                  <a:gd name="connsiteY28" fmla="*/ 298595 h 421308"/>
                  <a:gd name="connsiteX29" fmla="*/ 315951 w 609146"/>
                  <a:gd name="connsiteY29" fmla="*/ 296984 h 421308"/>
                  <a:gd name="connsiteX30" fmla="*/ 312221 w 609146"/>
                  <a:gd name="connsiteY30" fmla="*/ 291144 h 421308"/>
                  <a:gd name="connsiteX31" fmla="*/ 313633 w 609146"/>
                  <a:gd name="connsiteY31" fmla="*/ 284297 h 421308"/>
                  <a:gd name="connsiteX32" fmla="*/ 344581 w 609146"/>
                  <a:gd name="connsiteY32" fmla="*/ 245935 h 421308"/>
                  <a:gd name="connsiteX33" fmla="*/ 357786 w 609146"/>
                  <a:gd name="connsiteY33" fmla="*/ 194382 h 421308"/>
                  <a:gd name="connsiteX34" fmla="*/ 423412 w 609146"/>
                  <a:gd name="connsiteY34" fmla="*/ 86947 h 421308"/>
                  <a:gd name="connsiteX35" fmla="*/ 432586 w 609146"/>
                  <a:gd name="connsiteY35" fmla="*/ 85034 h 421308"/>
                  <a:gd name="connsiteX36" fmla="*/ 438231 w 609146"/>
                  <a:gd name="connsiteY36" fmla="*/ 92485 h 421308"/>
                  <a:gd name="connsiteX37" fmla="*/ 445086 w 609146"/>
                  <a:gd name="connsiteY37" fmla="*/ 110810 h 421308"/>
                  <a:gd name="connsiteX38" fmla="*/ 451638 w 609146"/>
                  <a:gd name="connsiteY38" fmla="*/ 61875 h 421308"/>
                  <a:gd name="connsiteX39" fmla="*/ 454259 w 609146"/>
                  <a:gd name="connsiteY39" fmla="*/ 58150 h 421308"/>
                  <a:gd name="connsiteX40" fmla="*/ 504058 w 609146"/>
                  <a:gd name="connsiteY40" fmla="*/ 26735 h 421308"/>
                  <a:gd name="connsiteX41" fmla="*/ 511417 w 609146"/>
                  <a:gd name="connsiteY41" fmla="*/ 26835 h 421308"/>
                  <a:gd name="connsiteX42" fmla="*/ 515954 w 609146"/>
                  <a:gd name="connsiteY42" fmla="*/ 32675 h 421308"/>
                  <a:gd name="connsiteX43" fmla="*/ 518776 w 609146"/>
                  <a:gd name="connsiteY43" fmla="*/ 49188 h 421308"/>
                  <a:gd name="connsiteX44" fmla="*/ 519885 w 609146"/>
                  <a:gd name="connsiteY44" fmla="*/ 24822 h 421308"/>
                  <a:gd name="connsiteX45" fmla="*/ 525329 w 609146"/>
                  <a:gd name="connsiteY45" fmla="*/ 17673 h 421308"/>
                  <a:gd name="connsiteX46" fmla="*/ 599624 w 609146"/>
                  <a:gd name="connsiteY46" fmla="*/ 52 h 4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9146" h="421308">
                    <a:moveTo>
                      <a:pt x="91871" y="130719"/>
                    </a:moveTo>
                    <a:lnTo>
                      <a:pt x="354823" y="130719"/>
                    </a:lnTo>
                    <a:cubicBezTo>
                      <a:pt x="347362" y="143909"/>
                      <a:pt x="341615" y="156495"/>
                      <a:pt x="337077" y="167773"/>
                    </a:cubicBezTo>
                    <a:lnTo>
                      <a:pt x="105785" y="167773"/>
                    </a:lnTo>
                    <a:lnTo>
                      <a:pt x="43274" y="384254"/>
                    </a:lnTo>
                    <a:lnTo>
                      <a:pt x="545079" y="384254"/>
                    </a:lnTo>
                    <a:lnTo>
                      <a:pt x="501725" y="234429"/>
                    </a:lnTo>
                    <a:cubicBezTo>
                      <a:pt x="510194" y="228287"/>
                      <a:pt x="518462" y="221742"/>
                      <a:pt x="526326" y="214593"/>
                    </a:cubicBezTo>
                    <a:cubicBezTo>
                      <a:pt x="528746" y="212378"/>
                      <a:pt x="530762" y="209861"/>
                      <a:pt x="532476" y="207142"/>
                    </a:cubicBezTo>
                    <a:lnTo>
                      <a:pt x="587224" y="396538"/>
                    </a:lnTo>
                    <a:cubicBezTo>
                      <a:pt x="587930" y="398552"/>
                      <a:pt x="588333" y="400566"/>
                      <a:pt x="588333" y="402781"/>
                    </a:cubicBezTo>
                    <a:cubicBezTo>
                      <a:pt x="588333" y="412951"/>
                      <a:pt x="579965" y="421308"/>
                      <a:pt x="569781" y="421308"/>
                    </a:cubicBezTo>
                    <a:lnTo>
                      <a:pt x="18571" y="421308"/>
                    </a:lnTo>
                    <a:cubicBezTo>
                      <a:pt x="12724" y="421308"/>
                      <a:pt x="7279" y="418489"/>
                      <a:pt x="3750" y="413857"/>
                    </a:cubicBezTo>
                    <a:cubicBezTo>
                      <a:pt x="221" y="409225"/>
                      <a:pt x="-888" y="403184"/>
                      <a:pt x="725" y="397646"/>
                    </a:cubicBezTo>
                    <a:lnTo>
                      <a:pt x="74025" y="144111"/>
                    </a:lnTo>
                    <a:cubicBezTo>
                      <a:pt x="76344" y="136257"/>
                      <a:pt x="83604" y="130719"/>
                      <a:pt x="91871" y="130719"/>
                    </a:cubicBezTo>
                    <a:close/>
                    <a:moveTo>
                      <a:pt x="599624" y="52"/>
                    </a:moveTo>
                    <a:cubicBezTo>
                      <a:pt x="602346" y="-250"/>
                      <a:pt x="604967" y="757"/>
                      <a:pt x="606882" y="2771"/>
                    </a:cubicBezTo>
                    <a:cubicBezTo>
                      <a:pt x="608697" y="4684"/>
                      <a:pt x="609503" y="7402"/>
                      <a:pt x="608999" y="10121"/>
                    </a:cubicBezTo>
                    <a:cubicBezTo>
                      <a:pt x="605269" y="29856"/>
                      <a:pt x="589543" y="98929"/>
                      <a:pt x="543273" y="158839"/>
                    </a:cubicBezTo>
                    <a:cubicBezTo>
                      <a:pt x="542365" y="160047"/>
                      <a:pt x="541055" y="161054"/>
                      <a:pt x="539543" y="161557"/>
                    </a:cubicBezTo>
                    <a:cubicBezTo>
                      <a:pt x="518877" y="169210"/>
                      <a:pt x="500933" y="174043"/>
                      <a:pt x="486215" y="176157"/>
                    </a:cubicBezTo>
                    <a:cubicBezTo>
                      <a:pt x="492264" y="177667"/>
                      <a:pt x="498917" y="178976"/>
                      <a:pt x="505772" y="179983"/>
                    </a:cubicBezTo>
                    <a:cubicBezTo>
                      <a:pt x="508998" y="180487"/>
                      <a:pt x="511720" y="182803"/>
                      <a:pt x="512627" y="186025"/>
                    </a:cubicBezTo>
                    <a:cubicBezTo>
                      <a:pt x="513534" y="189146"/>
                      <a:pt x="512627" y="192569"/>
                      <a:pt x="510208" y="194684"/>
                    </a:cubicBezTo>
                    <a:cubicBezTo>
                      <a:pt x="468372" y="232543"/>
                      <a:pt x="416759" y="254393"/>
                      <a:pt x="356778" y="259729"/>
                    </a:cubicBezTo>
                    <a:cubicBezTo>
                      <a:pt x="338734" y="280068"/>
                      <a:pt x="328855" y="294467"/>
                      <a:pt x="328754" y="294668"/>
                    </a:cubicBezTo>
                    <a:cubicBezTo>
                      <a:pt x="327040" y="297085"/>
                      <a:pt x="324217" y="298595"/>
                      <a:pt x="321193" y="298595"/>
                    </a:cubicBezTo>
                    <a:cubicBezTo>
                      <a:pt x="319278" y="298595"/>
                      <a:pt x="317564" y="297991"/>
                      <a:pt x="315951" y="296984"/>
                    </a:cubicBezTo>
                    <a:cubicBezTo>
                      <a:pt x="314036" y="295574"/>
                      <a:pt x="312625" y="293561"/>
                      <a:pt x="312221" y="291144"/>
                    </a:cubicBezTo>
                    <a:cubicBezTo>
                      <a:pt x="311717" y="288727"/>
                      <a:pt x="312322" y="286311"/>
                      <a:pt x="313633" y="284297"/>
                    </a:cubicBezTo>
                    <a:cubicBezTo>
                      <a:pt x="314137" y="283693"/>
                      <a:pt x="324923" y="267986"/>
                      <a:pt x="344581" y="245935"/>
                    </a:cubicBezTo>
                    <a:cubicBezTo>
                      <a:pt x="346294" y="234557"/>
                      <a:pt x="350024" y="216332"/>
                      <a:pt x="357786" y="194382"/>
                    </a:cubicBezTo>
                    <a:cubicBezTo>
                      <a:pt x="368170" y="164679"/>
                      <a:pt x="385408" y="125007"/>
                      <a:pt x="423412" y="86947"/>
                    </a:cubicBezTo>
                    <a:cubicBezTo>
                      <a:pt x="425832" y="84530"/>
                      <a:pt x="429461" y="83825"/>
                      <a:pt x="432586" y="85034"/>
                    </a:cubicBezTo>
                    <a:cubicBezTo>
                      <a:pt x="435711" y="86343"/>
                      <a:pt x="436517" y="88658"/>
                      <a:pt x="438231" y="92485"/>
                    </a:cubicBezTo>
                    <a:cubicBezTo>
                      <a:pt x="440550" y="97418"/>
                      <a:pt x="445086" y="110810"/>
                      <a:pt x="445086" y="110810"/>
                    </a:cubicBezTo>
                    <a:cubicBezTo>
                      <a:pt x="443876" y="98325"/>
                      <a:pt x="443775" y="83725"/>
                      <a:pt x="451638" y="61875"/>
                    </a:cubicBezTo>
                    <a:cubicBezTo>
                      <a:pt x="452142" y="60465"/>
                      <a:pt x="453050" y="59157"/>
                      <a:pt x="454259" y="58150"/>
                    </a:cubicBezTo>
                    <a:cubicBezTo>
                      <a:pt x="467163" y="47879"/>
                      <a:pt x="482082" y="36904"/>
                      <a:pt x="504058" y="26735"/>
                    </a:cubicBezTo>
                    <a:cubicBezTo>
                      <a:pt x="506377" y="25627"/>
                      <a:pt x="509099" y="25728"/>
                      <a:pt x="511417" y="26835"/>
                    </a:cubicBezTo>
                    <a:cubicBezTo>
                      <a:pt x="513736" y="28044"/>
                      <a:pt x="515349" y="30158"/>
                      <a:pt x="515954" y="32675"/>
                    </a:cubicBezTo>
                    <a:cubicBezTo>
                      <a:pt x="516559" y="35495"/>
                      <a:pt x="518776" y="49188"/>
                      <a:pt x="518776" y="49188"/>
                    </a:cubicBezTo>
                    <a:cubicBezTo>
                      <a:pt x="518776" y="49188"/>
                      <a:pt x="519381" y="29957"/>
                      <a:pt x="519885" y="24822"/>
                    </a:cubicBezTo>
                    <a:cubicBezTo>
                      <a:pt x="520188" y="21600"/>
                      <a:pt x="522305" y="18881"/>
                      <a:pt x="525329" y="17673"/>
                    </a:cubicBezTo>
                    <a:cubicBezTo>
                      <a:pt x="548313" y="8913"/>
                      <a:pt x="573313" y="2972"/>
                      <a:pt x="599624" y="52"/>
                    </a:cubicBezTo>
                    <a:close/>
                  </a:path>
                </a:pathLst>
              </a:custGeom>
              <a:solidFill>
                <a:schemeClr val="bg1"/>
              </a:solidFill>
              <a:ln>
                <a:noFill/>
              </a:ln>
            </p:spPr>
          </p:sp>
        </p:grpSp>
      </p:grpSp>
      <p:pic>
        <p:nvPicPr>
          <p:cNvPr id="5" name="图片占位符 4" descr="图片包含 建筑物&#10;&#10;描述已自动生成">
            <a:extLst>
              <a:ext uri="{FF2B5EF4-FFF2-40B4-BE49-F238E27FC236}">
                <a16:creationId xmlns:a16="http://schemas.microsoft.com/office/drawing/2014/main" id="{F2650721-A4CA-4734-963D-2B28E3F621E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125" b="10125"/>
          <a:stretch>
            <a:fillRect/>
          </a:stretch>
        </p:blipFill>
        <p:spPr/>
      </p:pic>
    </p:spTree>
    <p:extLst>
      <p:ext uri="{BB962C8B-B14F-4D97-AF65-F5344CB8AC3E}">
        <p14:creationId xmlns:p14="http://schemas.microsoft.com/office/powerpoint/2010/main" val="3723054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BBF1FBBE-F674-4BF9-81BC-3B48CD425197}"/>
              </a:ext>
            </a:extLst>
          </p:cNvPr>
          <p:cNvSpPr/>
          <p:nvPr/>
        </p:nvSpPr>
        <p:spPr>
          <a:xfrm>
            <a:off x="429102" y="411480"/>
            <a:ext cx="11333797" cy="6035040"/>
          </a:xfrm>
          <a:prstGeom prst="roundRect">
            <a:avLst>
              <a:gd name="adj" fmla="val 2130"/>
            </a:avLst>
          </a:prstGeom>
          <a:solidFill>
            <a:schemeClr val="bg1"/>
          </a:solidFill>
          <a:ln>
            <a:noFill/>
          </a:ln>
          <a:effectLst>
            <a:outerShdw blurRad="2413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157" name="任意多边形: 形状 156">
            <a:extLst>
              <a:ext uri="{FF2B5EF4-FFF2-40B4-BE49-F238E27FC236}">
                <a16:creationId xmlns:a16="http://schemas.microsoft.com/office/drawing/2014/main" id="{EF1FDEFE-74D3-4155-80D1-B583DEFE3409}"/>
              </a:ext>
            </a:extLst>
          </p:cNvPr>
          <p:cNvSpPr/>
          <p:nvPr/>
        </p:nvSpPr>
        <p:spPr>
          <a:xfrm>
            <a:off x="429103" y="411480"/>
            <a:ext cx="11333797" cy="1005840"/>
          </a:xfrm>
          <a:custGeom>
            <a:avLst/>
            <a:gdLst>
              <a:gd name="connsiteX0" fmla="*/ 278139 w 11333797"/>
              <a:gd name="connsiteY0" fmla="*/ 149144 h 1005840"/>
              <a:gd name="connsiteX1" fmla="*/ 172983 w 11333797"/>
              <a:gd name="connsiteY1" fmla="*/ 254300 h 1005840"/>
              <a:gd name="connsiteX2" fmla="*/ 278139 w 11333797"/>
              <a:gd name="connsiteY2" fmla="*/ 359456 h 1005840"/>
              <a:gd name="connsiteX3" fmla="*/ 383295 w 11333797"/>
              <a:gd name="connsiteY3" fmla="*/ 254300 h 1005840"/>
              <a:gd name="connsiteX4" fmla="*/ 278139 w 11333797"/>
              <a:gd name="connsiteY4" fmla="*/ 149144 h 1005840"/>
              <a:gd name="connsiteX5" fmla="*/ 128546 w 11333797"/>
              <a:gd name="connsiteY5" fmla="*/ 0 h 1005840"/>
              <a:gd name="connsiteX6" fmla="*/ 11205251 w 11333797"/>
              <a:gd name="connsiteY6" fmla="*/ 0 h 1005840"/>
              <a:gd name="connsiteX7" fmla="*/ 11333797 w 11333797"/>
              <a:gd name="connsiteY7" fmla="*/ 128546 h 1005840"/>
              <a:gd name="connsiteX8" fmla="*/ 11333797 w 11333797"/>
              <a:gd name="connsiteY8" fmla="*/ 1005840 h 1005840"/>
              <a:gd name="connsiteX9" fmla="*/ 0 w 11333797"/>
              <a:gd name="connsiteY9" fmla="*/ 1005840 h 1005840"/>
              <a:gd name="connsiteX10" fmla="*/ 0 w 11333797"/>
              <a:gd name="connsiteY10" fmla="*/ 128546 h 1005840"/>
              <a:gd name="connsiteX11" fmla="*/ 128546 w 11333797"/>
              <a:gd name="connsiteY11" fmla="*/ 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33797" h="1005840">
                <a:moveTo>
                  <a:pt x="278139" y="149144"/>
                </a:moveTo>
                <a:cubicBezTo>
                  <a:pt x="220063" y="149144"/>
                  <a:pt x="172983" y="196224"/>
                  <a:pt x="172983" y="254300"/>
                </a:cubicBezTo>
                <a:cubicBezTo>
                  <a:pt x="172983" y="312376"/>
                  <a:pt x="220063" y="359456"/>
                  <a:pt x="278139" y="359456"/>
                </a:cubicBezTo>
                <a:cubicBezTo>
                  <a:pt x="336215" y="359456"/>
                  <a:pt x="383295" y="312376"/>
                  <a:pt x="383295" y="254300"/>
                </a:cubicBezTo>
                <a:cubicBezTo>
                  <a:pt x="383295" y="196224"/>
                  <a:pt x="336215" y="149144"/>
                  <a:pt x="278139" y="149144"/>
                </a:cubicBezTo>
                <a:close/>
                <a:moveTo>
                  <a:pt x="128546" y="0"/>
                </a:moveTo>
                <a:lnTo>
                  <a:pt x="11205251" y="0"/>
                </a:lnTo>
                <a:cubicBezTo>
                  <a:pt x="11276245" y="0"/>
                  <a:pt x="11333797" y="57552"/>
                  <a:pt x="11333797" y="128546"/>
                </a:cubicBezTo>
                <a:lnTo>
                  <a:pt x="11333797" y="1005840"/>
                </a:lnTo>
                <a:lnTo>
                  <a:pt x="0" y="1005840"/>
                </a:lnTo>
                <a:lnTo>
                  <a:pt x="0" y="128546"/>
                </a:lnTo>
                <a:cubicBezTo>
                  <a:pt x="0" y="57552"/>
                  <a:pt x="57552" y="0"/>
                  <a:pt x="1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5" name="文本框 4">
            <a:extLst>
              <a:ext uri="{FF2B5EF4-FFF2-40B4-BE49-F238E27FC236}">
                <a16:creationId xmlns:a16="http://schemas.microsoft.com/office/drawing/2014/main" id="{2E0D6468-54F2-4B49-ABD0-B76E0B74523C}"/>
              </a:ext>
            </a:extLst>
          </p:cNvPr>
          <p:cNvSpPr txBox="1"/>
          <p:nvPr/>
        </p:nvSpPr>
        <p:spPr>
          <a:xfrm>
            <a:off x="829456" y="664640"/>
            <a:ext cx="13708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目录</a:t>
            </a:r>
            <a:r>
              <a:rPr kumimoji="0" lang="zh-CN" altLang="en-US" sz="3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 </a:t>
            </a:r>
            <a:r>
              <a:rPr lang="en-US" altLang="zh-CN" sz="2800" dirty="0">
                <a:solidFill>
                  <a:prstClr val="white"/>
                </a:solidFill>
                <a:latin typeface="思源黑体 CN Light" panose="020B0300000000000000" pitchFamily="34" charset="-122"/>
                <a:ea typeface="思源黑体 CN Light" panose="020B0300000000000000" pitchFamily="34" charset="-122"/>
              </a:rPr>
              <a:t> </a:t>
            </a:r>
            <a:r>
              <a:rPr kumimoji="0" lang="en-US" altLang="zh-CN" sz="2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 </a:t>
            </a:r>
            <a:endParaRPr kumimoji="0" lang="zh-CN" altLang="en-US" sz="2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138" name="文本框 113">
            <a:extLst>
              <a:ext uri="{FF2B5EF4-FFF2-40B4-BE49-F238E27FC236}">
                <a16:creationId xmlns:a16="http://schemas.microsoft.com/office/drawing/2014/main" id="{1D02868E-FDF2-43AD-8930-203DDC3B80A8}"/>
              </a:ext>
            </a:extLst>
          </p:cNvPr>
          <p:cNvSpPr txBox="1"/>
          <p:nvPr/>
        </p:nvSpPr>
        <p:spPr>
          <a:xfrm>
            <a:off x="7341723" y="1977899"/>
            <a:ext cx="3057247"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国内外研究现状</a:t>
            </a:r>
          </a:p>
        </p:txBody>
      </p:sp>
      <p:sp>
        <p:nvSpPr>
          <p:cNvPr id="139" name="矩形 138">
            <a:extLst>
              <a:ext uri="{FF2B5EF4-FFF2-40B4-BE49-F238E27FC236}">
                <a16:creationId xmlns:a16="http://schemas.microsoft.com/office/drawing/2014/main" id="{2302062A-78D0-49D6-8970-38A3BB606B21}"/>
              </a:ext>
            </a:extLst>
          </p:cNvPr>
          <p:cNvSpPr/>
          <p:nvPr/>
        </p:nvSpPr>
        <p:spPr>
          <a:xfrm>
            <a:off x="7341723" y="2519130"/>
            <a:ext cx="3890809"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research status at home and abroad</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43" name="文本框 113">
            <a:extLst>
              <a:ext uri="{FF2B5EF4-FFF2-40B4-BE49-F238E27FC236}">
                <a16:creationId xmlns:a16="http://schemas.microsoft.com/office/drawing/2014/main" id="{0BCE1E8E-59EF-4B5E-9C11-795F8E83B747}"/>
              </a:ext>
            </a:extLst>
          </p:cNvPr>
          <p:cNvSpPr txBox="1"/>
          <p:nvPr/>
        </p:nvSpPr>
        <p:spPr>
          <a:xfrm>
            <a:off x="2451907" y="1977899"/>
            <a:ext cx="3057247"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研究背景与意义</a:t>
            </a:r>
          </a:p>
        </p:txBody>
      </p:sp>
      <p:sp>
        <p:nvSpPr>
          <p:cNvPr id="144" name="矩形 143">
            <a:extLst>
              <a:ext uri="{FF2B5EF4-FFF2-40B4-BE49-F238E27FC236}">
                <a16:creationId xmlns:a16="http://schemas.microsoft.com/office/drawing/2014/main" id="{532D7EF4-11B6-4A50-920E-E9BB54B2C9E5}"/>
              </a:ext>
            </a:extLst>
          </p:cNvPr>
          <p:cNvSpPr/>
          <p:nvPr/>
        </p:nvSpPr>
        <p:spPr>
          <a:xfrm>
            <a:off x="2451907" y="2519130"/>
            <a:ext cx="3172663"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Background and Significance</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48" name="文本框 113">
            <a:extLst>
              <a:ext uri="{FF2B5EF4-FFF2-40B4-BE49-F238E27FC236}">
                <a16:creationId xmlns:a16="http://schemas.microsoft.com/office/drawing/2014/main" id="{A4C3500B-7770-4FE8-86EC-F232EF0DA5DF}"/>
              </a:ext>
            </a:extLst>
          </p:cNvPr>
          <p:cNvSpPr txBox="1"/>
          <p:nvPr/>
        </p:nvSpPr>
        <p:spPr>
          <a:xfrm>
            <a:off x="2451907" y="3454866"/>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理论框架</a:t>
            </a:r>
          </a:p>
        </p:txBody>
      </p:sp>
      <p:sp>
        <p:nvSpPr>
          <p:cNvPr id="149" name="矩形 148">
            <a:extLst>
              <a:ext uri="{FF2B5EF4-FFF2-40B4-BE49-F238E27FC236}">
                <a16:creationId xmlns:a16="http://schemas.microsoft.com/office/drawing/2014/main" id="{DDE2D40D-38D2-468B-BBA7-55DB7B967119}"/>
              </a:ext>
            </a:extLst>
          </p:cNvPr>
          <p:cNvSpPr/>
          <p:nvPr/>
        </p:nvSpPr>
        <p:spPr>
          <a:xfrm>
            <a:off x="2451907" y="3996097"/>
            <a:ext cx="254428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dirty="0">
                <a:solidFill>
                  <a:schemeClr val="bg1">
                    <a:lumMod val="50000"/>
                  </a:schemeClr>
                </a:solidFill>
                <a:latin typeface="Arial"/>
                <a:ea typeface="微软雅黑"/>
              </a:rPr>
              <a:t>Theoretical Framework</a:t>
            </a:r>
            <a:endParaRPr lang="zh-CN" altLang="en-US" dirty="0">
              <a:solidFill>
                <a:schemeClr val="bg1">
                  <a:lumMod val="50000"/>
                </a:schemeClr>
              </a:solidFill>
              <a:latin typeface="Arial"/>
              <a:ea typeface="微软雅黑"/>
            </a:endParaRPr>
          </a:p>
        </p:txBody>
      </p:sp>
      <p:sp>
        <p:nvSpPr>
          <p:cNvPr id="153" name="文本框 113">
            <a:extLst>
              <a:ext uri="{FF2B5EF4-FFF2-40B4-BE49-F238E27FC236}">
                <a16:creationId xmlns:a16="http://schemas.microsoft.com/office/drawing/2014/main" id="{8D3574BA-D1D6-4D0C-AE96-00DB2AF684BB}"/>
              </a:ext>
            </a:extLst>
          </p:cNvPr>
          <p:cNvSpPr txBox="1"/>
          <p:nvPr/>
        </p:nvSpPr>
        <p:spPr>
          <a:xfrm>
            <a:off x="2451907" y="4931833"/>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论文结论</a:t>
            </a:r>
          </a:p>
        </p:txBody>
      </p:sp>
      <p:sp>
        <p:nvSpPr>
          <p:cNvPr id="154" name="矩形 153">
            <a:extLst>
              <a:ext uri="{FF2B5EF4-FFF2-40B4-BE49-F238E27FC236}">
                <a16:creationId xmlns:a16="http://schemas.microsoft.com/office/drawing/2014/main" id="{FF815AA0-AF6F-4D9C-9CAE-BFD532F84614}"/>
              </a:ext>
            </a:extLst>
          </p:cNvPr>
          <p:cNvSpPr/>
          <p:nvPr/>
        </p:nvSpPr>
        <p:spPr>
          <a:xfrm>
            <a:off x="2451907" y="5473064"/>
            <a:ext cx="2069797"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Paper Conclusion</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58" name="文本框 113">
            <a:extLst>
              <a:ext uri="{FF2B5EF4-FFF2-40B4-BE49-F238E27FC236}">
                <a16:creationId xmlns:a16="http://schemas.microsoft.com/office/drawing/2014/main" id="{652441AA-4294-405D-BC4C-3F773DFD2F5F}"/>
              </a:ext>
            </a:extLst>
          </p:cNvPr>
          <p:cNvSpPr txBox="1"/>
          <p:nvPr/>
        </p:nvSpPr>
        <p:spPr>
          <a:xfrm>
            <a:off x="7341723" y="3454866"/>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研究过程</a:t>
            </a:r>
          </a:p>
        </p:txBody>
      </p:sp>
      <p:sp>
        <p:nvSpPr>
          <p:cNvPr id="159" name="矩形 158">
            <a:extLst>
              <a:ext uri="{FF2B5EF4-FFF2-40B4-BE49-F238E27FC236}">
                <a16:creationId xmlns:a16="http://schemas.microsoft.com/office/drawing/2014/main" id="{AEF8AB6A-B59A-44F2-96CB-7BB908CE7193}"/>
              </a:ext>
            </a:extLst>
          </p:cNvPr>
          <p:cNvSpPr/>
          <p:nvPr/>
        </p:nvSpPr>
        <p:spPr>
          <a:xfrm>
            <a:off x="7341723" y="3996097"/>
            <a:ext cx="2069797"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Research Process</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63" name="文本框 113">
            <a:extLst>
              <a:ext uri="{FF2B5EF4-FFF2-40B4-BE49-F238E27FC236}">
                <a16:creationId xmlns:a16="http://schemas.microsoft.com/office/drawing/2014/main" id="{96114B86-619E-45F0-960F-50F4595F5896}"/>
              </a:ext>
            </a:extLst>
          </p:cNvPr>
          <p:cNvSpPr txBox="1"/>
          <p:nvPr/>
        </p:nvSpPr>
        <p:spPr>
          <a:xfrm>
            <a:off x="7341723" y="4931833"/>
            <a:ext cx="2236510"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创新与不足</a:t>
            </a:r>
          </a:p>
        </p:txBody>
      </p:sp>
      <p:sp>
        <p:nvSpPr>
          <p:cNvPr id="164" name="矩形 163">
            <a:extLst>
              <a:ext uri="{FF2B5EF4-FFF2-40B4-BE49-F238E27FC236}">
                <a16:creationId xmlns:a16="http://schemas.microsoft.com/office/drawing/2014/main" id="{C9CF0F0E-AAF7-477E-97A9-D82A204BCDBD}"/>
              </a:ext>
            </a:extLst>
          </p:cNvPr>
          <p:cNvSpPr/>
          <p:nvPr/>
        </p:nvSpPr>
        <p:spPr>
          <a:xfrm>
            <a:off x="7341723" y="5473064"/>
            <a:ext cx="2826415"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Innovation and Deficiency</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pic>
        <p:nvPicPr>
          <p:cNvPr id="167" name="图形 166">
            <a:extLst>
              <a:ext uri="{FF2B5EF4-FFF2-40B4-BE49-F238E27FC236}">
                <a16:creationId xmlns:a16="http://schemas.microsoft.com/office/drawing/2014/main" id="{30ACEAD7-8ACF-47DF-9F78-C25F398D53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6986" y="470434"/>
            <a:ext cx="900000" cy="900000"/>
          </a:xfrm>
          <a:prstGeom prst="rect">
            <a:avLst/>
          </a:prstGeom>
        </p:spPr>
      </p:pic>
      <p:grpSp>
        <p:nvGrpSpPr>
          <p:cNvPr id="4" name="组合 3">
            <a:extLst>
              <a:ext uri="{FF2B5EF4-FFF2-40B4-BE49-F238E27FC236}">
                <a16:creationId xmlns:a16="http://schemas.microsoft.com/office/drawing/2014/main" id="{3B318BD1-B5D4-4057-85CE-B8D1910C4D1E}"/>
              </a:ext>
            </a:extLst>
          </p:cNvPr>
          <p:cNvGrpSpPr/>
          <p:nvPr/>
        </p:nvGrpSpPr>
        <p:grpSpPr>
          <a:xfrm>
            <a:off x="1624001" y="2102483"/>
            <a:ext cx="686551" cy="686551"/>
            <a:chOff x="1624001" y="2113369"/>
            <a:chExt cx="686551" cy="686551"/>
          </a:xfrm>
        </p:grpSpPr>
        <p:sp>
          <p:nvSpPr>
            <p:cNvPr id="2" name="矩形 1">
              <a:extLst>
                <a:ext uri="{FF2B5EF4-FFF2-40B4-BE49-F238E27FC236}">
                  <a16:creationId xmlns:a16="http://schemas.microsoft.com/office/drawing/2014/main" id="{E2744051-8E5B-4850-A0E2-163908B9A87D}"/>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01</a:t>
              </a:r>
              <a:endParaRPr lang="zh-CN" altLang="en-US" sz="2800" dirty="0"/>
            </a:p>
          </p:txBody>
        </p:sp>
        <p:sp>
          <p:nvSpPr>
            <p:cNvPr id="32" name="矩形 31">
              <a:extLst>
                <a:ext uri="{FF2B5EF4-FFF2-40B4-BE49-F238E27FC236}">
                  <a16:creationId xmlns:a16="http://schemas.microsoft.com/office/drawing/2014/main" id="{A331ACB9-F74D-4A1B-B99D-AE7FD9B26FF2}"/>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nvGrpSpPr>
          <p:cNvPr id="34" name="组合 33">
            <a:extLst>
              <a:ext uri="{FF2B5EF4-FFF2-40B4-BE49-F238E27FC236}">
                <a16:creationId xmlns:a16="http://schemas.microsoft.com/office/drawing/2014/main" id="{24CA7D51-EB33-44D3-9ED3-5B0B786C10BF}"/>
              </a:ext>
            </a:extLst>
          </p:cNvPr>
          <p:cNvGrpSpPr/>
          <p:nvPr/>
        </p:nvGrpSpPr>
        <p:grpSpPr>
          <a:xfrm>
            <a:off x="1624001" y="3569489"/>
            <a:ext cx="686551" cy="686551"/>
            <a:chOff x="1624001" y="2113369"/>
            <a:chExt cx="686551" cy="686551"/>
          </a:xfrm>
        </p:grpSpPr>
        <p:sp>
          <p:nvSpPr>
            <p:cNvPr id="35" name="矩形 34">
              <a:extLst>
                <a:ext uri="{FF2B5EF4-FFF2-40B4-BE49-F238E27FC236}">
                  <a16:creationId xmlns:a16="http://schemas.microsoft.com/office/drawing/2014/main" id="{6543C235-1EB9-4FDF-BACA-3922243BF178}"/>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03</a:t>
              </a:r>
              <a:endParaRPr lang="zh-CN" altLang="en-US" sz="2800" dirty="0"/>
            </a:p>
          </p:txBody>
        </p:sp>
        <p:sp>
          <p:nvSpPr>
            <p:cNvPr id="36" name="矩形 35">
              <a:extLst>
                <a:ext uri="{FF2B5EF4-FFF2-40B4-BE49-F238E27FC236}">
                  <a16:creationId xmlns:a16="http://schemas.microsoft.com/office/drawing/2014/main" id="{8EF986ED-5A4F-46EF-AD9B-788F5334505D}"/>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nvGrpSpPr>
          <p:cNvPr id="37" name="组合 36">
            <a:extLst>
              <a:ext uri="{FF2B5EF4-FFF2-40B4-BE49-F238E27FC236}">
                <a16:creationId xmlns:a16="http://schemas.microsoft.com/office/drawing/2014/main" id="{804EFBD9-E4B7-437C-B5A5-414A06E513A5}"/>
              </a:ext>
            </a:extLst>
          </p:cNvPr>
          <p:cNvGrpSpPr/>
          <p:nvPr/>
        </p:nvGrpSpPr>
        <p:grpSpPr>
          <a:xfrm>
            <a:off x="1613115" y="5025609"/>
            <a:ext cx="686551" cy="686551"/>
            <a:chOff x="1624001" y="2113369"/>
            <a:chExt cx="686551" cy="686551"/>
          </a:xfrm>
        </p:grpSpPr>
        <p:sp>
          <p:nvSpPr>
            <p:cNvPr id="38" name="矩形 37">
              <a:extLst>
                <a:ext uri="{FF2B5EF4-FFF2-40B4-BE49-F238E27FC236}">
                  <a16:creationId xmlns:a16="http://schemas.microsoft.com/office/drawing/2014/main" id="{DC3FA653-9231-4FDC-9E29-F413531C9D33}"/>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a:t>
              </a:r>
              <a:endParaRPr lang="zh-CN" altLang="en-US" sz="2800" dirty="0"/>
            </a:p>
          </p:txBody>
        </p:sp>
        <p:sp>
          <p:nvSpPr>
            <p:cNvPr id="39" name="矩形 38">
              <a:extLst>
                <a:ext uri="{FF2B5EF4-FFF2-40B4-BE49-F238E27FC236}">
                  <a16:creationId xmlns:a16="http://schemas.microsoft.com/office/drawing/2014/main" id="{AA09ADA3-3154-41A1-B5D5-E2D984D7348E}"/>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nvGrpSpPr>
          <p:cNvPr id="50" name="组合 49">
            <a:extLst>
              <a:ext uri="{FF2B5EF4-FFF2-40B4-BE49-F238E27FC236}">
                <a16:creationId xmlns:a16="http://schemas.microsoft.com/office/drawing/2014/main" id="{C95D5308-D862-4355-96EC-C9C0495D1D34}"/>
              </a:ext>
            </a:extLst>
          </p:cNvPr>
          <p:cNvGrpSpPr/>
          <p:nvPr/>
        </p:nvGrpSpPr>
        <p:grpSpPr>
          <a:xfrm>
            <a:off x="6542961" y="2102483"/>
            <a:ext cx="686551" cy="686551"/>
            <a:chOff x="1624001" y="2113369"/>
            <a:chExt cx="686551" cy="686551"/>
          </a:xfrm>
        </p:grpSpPr>
        <p:sp>
          <p:nvSpPr>
            <p:cNvPr id="51" name="矩形 50">
              <a:extLst>
                <a:ext uri="{FF2B5EF4-FFF2-40B4-BE49-F238E27FC236}">
                  <a16:creationId xmlns:a16="http://schemas.microsoft.com/office/drawing/2014/main" id="{6DF2A1F7-539E-4D97-8DE6-BC9A3447A3B8}"/>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02</a:t>
              </a:r>
              <a:endParaRPr lang="zh-CN" altLang="en-US" sz="2800" dirty="0"/>
            </a:p>
          </p:txBody>
        </p:sp>
        <p:sp>
          <p:nvSpPr>
            <p:cNvPr id="52" name="矩形 51">
              <a:extLst>
                <a:ext uri="{FF2B5EF4-FFF2-40B4-BE49-F238E27FC236}">
                  <a16:creationId xmlns:a16="http://schemas.microsoft.com/office/drawing/2014/main" id="{3B990CF7-340D-4EEC-A25B-9473713D366D}"/>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nvGrpSpPr>
          <p:cNvPr id="53" name="组合 52">
            <a:extLst>
              <a:ext uri="{FF2B5EF4-FFF2-40B4-BE49-F238E27FC236}">
                <a16:creationId xmlns:a16="http://schemas.microsoft.com/office/drawing/2014/main" id="{948C8EDB-423D-4607-BF1A-8D267E292C07}"/>
              </a:ext>
            </a:extLst>
          </p:cNvPr>
          <p:cNvGrpSpPr/>
          <p:nvPr/>
        </p:nvGrpSpPr>
        <p:grpSpPr>
          <a:xfrm>
            <a:off x="6542961" y="3569489"/>
            <a:ext cx="686551" cy="686551"/>
            <a:chOff x="1624001" y="2113369"/>
            <a:chExt cx="686551" cy="686551"/>
          </a:xfrm>
        </p:grpSpPr>
        <p:sp>
          <p:nvSpPr>
            <p:cNvPr id="54" name="矩形 53">
              <a:extLst>
                <a:ext uri="{FF2B5EF4-FFF2-40B4-BE49-F238E27FC236}">
                  <a16:creationId xmlns:a16="http://schemas.microsoft.com/office/drawing/2014/main" id="{A2CE192B-0490-413F-AB33-31DCE802698E}"/>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04</a:t>
              </a:r>
              <a:endParaRPr lang="zh-CN" altLang="en-US" sz="2800" dirty="0"/>
            </a:p>
          </p:txBody>
        </p:sp>
        <p:sp>
          <p:nvSpPr>
            <p:cNvPr id="55" name="矩形 54">
              <a:extLst>
                <a:ext uri="{FF2B5EF4-FFF2-40B4-BE49-F238E27FC236}">
                  <a16:creationId xmlns:a16="http://schemas.microsoft.com/office/drawing/2014/main" id="{4ECAD338-6743-410E-98BF-763A3306312B}"/>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nvGrpSpPr>
          <p:cNvPr id="56" name="组合 55">
            <a:extLst>
              <a:ext uri="{FF2B5EF4-FFF2-40B4-BE49-F238E27FC236}">
                <a16:creationId xmlns:a16="http://schemas.microsoft.com/office/drawing/2014/main" id="{6B295676-018E-442F-9530-52EDF98105CC}"/>
              </a:ext>
            </a:extLst>
          </p:cNvPr>
          <p:cNvGrpSpPr/>
          <p:nvPr/>
        </p:nvGrpSpPr>
        <p:grpSpPr>
          <a:xfrm>
            <a:off x="6532075" y="5025609"/>
            <a:ext cx="686551" cy="686551"/>
            <a:chOff x="1624001" y="2113369"/>
            <a:chExt cx="686551" cy="686551"/>
          </a:xfrm>
        </p:grpSpPr>
        <p:sp>
          <p:nvSpPr>
            <p:cNvPr id="57" name="矩形 56">
              <a:extLst>
                <a:ext uri="{FF2B5EF4-FFF2-40B4-BE49-F238E27FC236}">
                  <a16:creationId xmlns:a16="http://schemas.microsoft.com/office/drawing/2014/main" id="{81C57083-40AF-4E91-9542-3DCF95F86BC6}"/>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a:t>
              </a:r>
              <a:endParaRPr lang="zh-CN" altLang="en-US" sz="2800" dirty="0"/>
            </a:p>
          </p:txBody>
        </p:sp>
        <p:sp>
          <p:nvSpPr>
            <p:cNvPr id="58" name="矩形 57">
              <a:extLst>
                <a:ext uri="{FF2B5EF4-FFF2-40B4-BE49-F238E27FC236}">
                  <a16:creationId xmlns:a16="http://schemas.microsoft.com/office/drawing/2014/main" id="{7DF15C8B-AC50-4D8E-B543-9B49788F82FE}"/>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8" name="矩形 7">
            <a:extLst>
              <a:ext uri="{FF2B5EF4-FFF2-40B4-BE49-F238E27FC236}">
                <a16:creationId xmlns:a16="http://schemas.microsoft.com/office/drawing/2014/main" id="{A54EFB80-7211-4488-A279-B1F5515D0840}"/>
              </a:ext>
            </a:extLst>
          </p:cNvPr>
          <p:cNvSpPr/>
          <p:nvPr/>
        </p:nvSpPr>
        <p:spPr>
          <a:xfrm>
            <a:off x="1833518" y="922593"/>
            <a:ext cx="1258550" cy="369332"/>
          </a:xfrm>
          <a:prstGeom prst="rect">
            <a:avLst/>
          </a:prstGeom>
        </p:spPr>
        <p:txBody>
          <a:bodyPr wrap="none">
            <a:spAutoFit/>
          </a:bodyPr>
          <a:lstStyle/>
          <a:p>
            <a:r>
              <a:rPr lang="en-US" altLang="zh-CN" dirty="0">
                <a:solidFill>
                  <a:prstClr val="white"/>
                </a:solidFill>
                <a:latin typeface="微软雅黑 Light" panose="020B0502040204020203" pitchFamily="34" charset="-122"/>
                <a:ea typeface="微软雅黑 Light" panose="020B0502040204020203" pitchFamily="34" charset="-122"/>
              </a:rPr>
              <a:t>CONTENT</a:t>
            </a:r>
            <a:endParaRPr lang="zh-CN" altLang="en-US" dirty="0"/>
          </a:p>
        </p:txBody>
      </p:sp>
    </p:spTree>
    <p:extLst>
      <p:ext uri="{BB962C8B-B14F-4D97-AF65-F5344CB8AC3E}">
        <p14:creationId xmlns:p14="http://schemas.microsoft.com/office/powerpoint/2010/main" val="581957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6E14E353-5E56-4504-AEE9-33694710C191}"/>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一张图片</a:t>
            </a:r>
            <a:r>
              <a:rPr kumimoji="0" lang="en-US" altLang="zh-CN"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a:t>
            </a: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四段文字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4715C5AD-101D-40C7-83AB-1BF5BCC099D8}"/>
              </a:ext>
            </a:extLst>
          </p:cNvPr>
          <p:cNvSpPr/>
          <p:nvPr/>
        </p:nvSpPr>
        <p:spPr>
          <a:xfrm>
            <a:off x="1275510" y="3409813"/>
            <a:ext cx="1261884" cy="523220"/>
          </a:xfrm>
          <a:prstGeom prst="rect">
            <a:avLst/>
          </a:prstGeom>
        </p:spPr>
        <p:txBody>
          <a:bodyPr wrap="none">
            <a:spAutoFit/>
          </a:bodyPr>
          <a:lstStyle/>
          <a:p>
            <a:pPr algn="ctr">
              <a:defRPr/>
            </a:pPr>
            <a:r>
              <a:rPr lang="zh-CN" altLang="en-US" sz="2800" b="1" dirty="0">
                <a:solidFill>
                  <a:schemeClr val="accent1"/>
                </a:solidFill>
                <a:latin typeface="微软雅黑" panose="020B0503020204020204" pitchFamily="34" charset="-122"/>
                <a:ea typeface="微软雅黑" panose="020B0503020204020204" pitchFamily="34" charset="-122"/>
              </a:rPr>
              <a:t>标题一</a:t>
            </a:r>
          </a:p>
        </p:txBody>
      </p:sp>
      <p:sp>
        <p:nvSpPr>
          <p:cNvPr id="8" name="矩形 7">
            <a:extLst>
              <a:ext uri="{FF2B5EF4-FFF2-40B4-BE49-F238E27FC236}">
                <a16:creationId xmlns:a16="http://schemas.microsoft.com/office/drawing/2014/main" id="{6BB07ECC-DDBD-47EB-B52F-BA046C65A75C}"/>
              </a:ext>
            </a:extLst>
          </p:cNvPr>
          <p:cNvSpPr/>
          <p:nvPr/>
        </p:nvSpPr>
        <p:spPr>
          <a:xfrm>
            <a:off x="4070658" y="3409813"/>
            <a:ext cx="1261885" cy="523220"/>
          </a:xfrm>
          <a:prstGeom prst="rect">
            <a:avLst/>
          </a:prstGeom>
        </p:spPr>
        <p:txBody>
          <a:bodyPr wrap="none">
            <a:spAutoFit/>
          </a:bodyPr>
          <a:lstStyle/>
          <a:p>
            <a:pPr algn="ctr">
              <a:defRPr/>
            </a:pPr>
            <a:r>
              <a:rPr lang="zh-CN" altLang="en-US" sz="2800" b="1" dirty="0">
                <a:solidFill>
                  <a:schemeClr val="accent1"/>
                </a:solidFill>
                <a:latin typeface="微软雅黑" panose="020B0503020204020204" pitchFamily="34" charset="-122"/>
                <a:ea typeface="微软雅黑" panose="020B0503020204020204" pitchFamily="34" charset="-122"/>
              </a:rPr>
              <a:t>标题二</a:t>
            </a:r>
          </a:p>
        </p:txBody>
      </p:sp>
      <p:sp>
        <p:nvSpPr>
          <p:cNvPr id="9" name="矩形 8">
            <a:extLst>
              <a:ext uri="{FF2B5EF4-FFF2-40B4-BE49-F238E27FC236}">
                <a16:creationId xmlns:a16="http://schemas.microsoft.com/office/drawing/2014/main" id="{43868321-4392-483D-9C1E-6A70D4C71F13}"/>
              </a:ext>
            </a:extLst>
          </p:cNvPr>
          <p:cNvSpPr/>
          <p:nvPr/>
        </p:nvSpPr>
        <p:spPr>
          <a:xfrm>
            <a:off x="6846759" y="3409813"/>
            <a:ext cx="1261884" cy="523220"/>
          </a:xfrm>
          <a:prstGeom prst="rect">
            <a:avLst/>
          </a:prstGeom>
        </p:spPr>
        <p:txBody>
          <a:bodyPr wrap="none">
            <a:spAutoFit/>
          </a:bodyPr>
          <a:lstStyle/>
          <a:p>
            <a:pPr algn="ctr">
              <a:defRPr/>
            </a:pPr>
            <a:r>
              <a:rPr lang="zh-CN" altLang="en-US" sz="2800" b="1" dirty="0">
                <a:solidFill>
                  <a:schemeClr val="accent1"/>
                </a:solidFill>
                <a:latin typeface="微软雅黑" panose="020B0503020204020204" pitchFamily="34" charset="-122"/>
                <a:ea typeface="微软雅黑" panose="020B0503020204020204" pitchFamily="34" charset="-122"/>
              </a:rPr>
              <a:t>标题三</a:t>
            </a:r>
          </a:p>
        </p:txBody>
      </p:sp>
      <p:sp>
        <p:nvSpPr>
          <p:cNvPr id="10" name="矩形 9">
            <a:extLst>
              <a:ext uri="{FF2B5EF4-FFF2-40B4-BE49-F238E27FC236}">
                <a16:creationId xmlns:a16="http://schemas.microsoft.com/office/drawing/2014/main" id="{1689B2A1-A9AE-4AB4-954A-B613BFBB12CB}"/>
              </a:ext>
            </a:extLst>
          </p:cNvPr>
          <p:cNvSpPr/>
          <p:nvPr/>
        </p:nvSpPr>
        <p:spPr>
          <a:xfrm>
            <a:off x="9622857" y="3409813"/>
            <a:ext cx="1261884" cy="523220"/>
          </a:xfrm>
          <a:prstGeom prst="rect">
            <a:avLst/>
          </a:prstGeom>
        </p:spPr>
        <p:txBody>
          <a:bodyPr wrap="none">
            <a:spAutoFit/>
          </a:bodyPr>
          <a:lstStyle/>
          <a:p>
            <a:pPr algn="ctr">
              <a:defRPr/>
            </a:pPr>
            <a:r>
              <a:rPr lang="zh-CN" altLang="en-US" sz="2800" b="1" dirty="0">
                <a:solidFill>
                  <a:schemeClr val="accent1"/>
                </a:solidFill>
                <a:latin typeface="微软雅黑" panose="020B0503020204020204" pitchFamily="34" charset="-122"/>
                <a:ea typeface="微软雅黑" panose="020B0503020204020204" pitchFamily="34" charset="-122"/>
              </a:rPr>
              <a:t>标题四</a:t>
            </a:r>
          </a:p>
        </p:txBody>
      </p:sp>
      <p:pic>
        <p:nvPicPr>
          <p:cNvPr id="38" name="图片占位符 37" descr="图片包含 树, 户外, 草, 道路&#10;&#10;描述已自动生成">
            <a:extLst>
              <a:ext uri="{FF2B5EF4-FFF2-40B4-BE49-F238E27FC236}">
                <a16:creationId xmlns:a16="http://schemas.microsoft.com/office/drawing/2014/main" id="{DCE4B1C1-6F04-4F46-A4AB-BC27FB97771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385" b="23385"/>
          <a:stretch>
            <a:fillRect/>
          </a:stretch>
        </p:blipFill>
        <p:spPr/>
      </p:pic>
      <p:grpSp>
        <p:nvGrpSpPr>
          <p:cNvPr id="35" name="组合 34">
            <a:extLst>
              <a:ext uri="{FF2B5EF4-FFF2-40B4-BE49-F238E27FC236}">
                <a16:creationId xmlns:a16="http://schemas.microsoft.com/office/drawing/2014/main" id="{D6460902-A814-498A-BEDE-6CD101B96E3E}"/>
              </a:ext>
            </a:extLst>
          </p:cNvPr>
          <p:cNvGrpSpPr/>
          <p:nvPr/>
        </p:nvGrpSpPr>
        <p:grpSpPr>
          <a:xfrm>
            <a:off x="663577" y="2336586"/>
            <a:ext cx="10864847" cy="4072235"/>
            <a:chOff x="657226" y="2324574"/>
            <a:chExt cx="10864847" cy="4072235"/>
          </a:xfrm>
        </p:grpSpPr>
        <p:sp>
          <p:nvSpPr>
            <p:cNvPr id="39" name="矩形: 圆角 38">
              <a:extLst>
                <a:ext uri="{FF2B5EF4-FFF2-40B4-BE49-F238E27FC236}">
                  <a16:creationId xmlns:a16="http://schemas.microsoft.com/office/drawing/2014/main" id="{F9D8D8B1-F2A3-420A-A2C1-782021BF19C0}"/>
                </a:ext>
              </a:extLst>
            </p:cNvPr>
            <p:cNvSpPr/>
            <p:nvPr/>
          </p:nvSpPr>
          <p:spPr>
            <a:xfrm>
              <a:off x="657226" y="2812211"/>
              <a:ext cx="2536551" cy="3584597"/>
            </a:xfrm>
            <a:prstGeom prst="roundRect">
              <a:avLst>
                <a:gd name="adj" fmla="val 4559"/>
              </a:avLst>
            </a:prstGeom>
            <a:solidFill>
              <a:sysClr val="window" lastClr="FFFFFF"/>
            </a:solidFill>
            <a:ln w="12700" cap="flat" cmpd="sng" algn="ctr">
              <a:noFill/>
              <a:prstDash val="solid"/>
              <a:miter lim="800000"/>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椭圆 39">
              <a:extLst>
                <a:ext uri="{FF2B5EF4-FFF2-40B4-BE49-F238E27FC236}">
                  <a16:creationId xmlns:a16="http://schemas.microsoft.com/office/drawing/2014/main" id="{5460C0E7-064E-4FD0-A222-8F31DB4B76BE}"/>
                </a:ext>
              </a:extLst>
            </p:cNvPr>
            <p:cNvSpPr/>
            <p:nvPr/>
          </p:nvSpPr>
          <p:spPr>
            <a:xfrm>
              <a:off x="1506283" y="2392993"/>
              <a:ext cx="838437" cy="838437"/>
            </a:xfrm>
            <a:prstGeom prst="ellipse">
              <a:avLst/>
            </a:prstGeom>
            <a:solidFill>
              <a:schemeClr val="accent1"/>
            </a:solidFill>
            <a:ln w="12700" cap="flat" cmpd="sng" algn="ctr">
              <a:noFill/>
              <a:prstDash val="solid"/>
              <a:miter lim="800000"/>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 name="直接连接符 40">
              <a:extLst>
                <a:ext uri="{FF2B5EF4-FFF2-40B4-BE49-F238E27FC236}">
                  <a16:creationId xmlns:a16="http://schemas.microsoft.com/office/drawing/2014/main" id="{F902537E-B3DF-4D11-8E06-9F07B4206BE1}"/>
                </a:ext>
              </a:extLst>
            </p:cNvPr>
            <p:cNvCxnSpPr/>
            <p:nvPr/>
          </p:nvCxnSpPr>
          <p:spPr>
            <a:xfrm>
              <a:off x="1172917" y="6396809"/>
              <a:ext cx="1467068" cy="0"/>
            </a:xfrm>
            <a:prstGeom prst="line">
              <a:avLst/>
            </a:prstGeom>
            <a:noFill/>
            <a:ln w="38100" cap="rnd" cmpd="sng" algn="ctr">
              <a:solidFill>
                <a:schemeClr val="accent1"/>
              </a:solidFill>
              <a:prstDash val="solid"/>
              <a:round/>
            </a:ln>
            <a:effectLst/>
          </p:spPr>
        </p:cxnSp>
        <p:sp>
          <p:nvSpPr>
            <p:cNvPr id="42" name="弧形 41">
              <a:extLst>
                <a:ext uri="{FF2B5EF4-FFF2-40B4-BE49-F238E27FC236}">
                  <a16:creationId xmlns:a16="http://schemas.microsoft.com/office/drawing/2014/main" id="{D310CDA0-D0FA-4810-8FF6-E383150E4243}"/>
                </a:ext>
              </a:extLst>
            </p:cNvPr>
            <p:cNvSpPr/>
            <p:nvPr/>
          </p:nvSpPr>
          <p:spPr>
            <a:xfrm>
              <a:off x="1437864" y="2324574"/>
              <a:ext cx="975274" cy="975274"/>
            </a:xfrm>
            <a:prstGeom prst="arc">
              <a:avLst>
                <a:gd name="adj1" fmla="val 21554704"/>
                <a:gd name="adj2" fmla="val 10799996"/>
              </a:avLst>
            </a:prstGeom>
            <a:noFill/>
            <a:ln w="3175" cap="flat" cmpd="sng" algn="ctr">
              <a:solidFill>
                <a:schemeClr val="accent1"/>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矩形: 圆角 42">
              <a:extLst>
                <a:ext uri="{FF2B5EF4-FFF2-40B4-BE49-F238E27FC236}">
                  <a16:creationId xmlns:a16="http://schemas.microsoft.com/office/drawing/2014/main" id="{3AD08DF5-B04B-4F84-858F-6D73643FF527}"/>
                </a:ext>
              </a:extLst>
            </p:cNvPr>
            <p:cNvSpPr/>
            <p:nvPr/>
          </p:nvSpPr>
          <p:spPr>
            <a:xfrm>
              <a:off x="3433325" y="2812211"/>
              <a:ext cx="2536551" cy="3584597"/>
            </a:xfrm>
            <a:prstGeom prst="roundRect">
              <a:avLst>
                <a:gd name="adj" fmla="val 4559"/>
              </a:avLst>
            </a:prstGeom>
            <a:solidFill>
              <a:sysClr val="window" lastClr="FFFFFF"/>
            </a:solidFill>
            <a:ln w="12700" cap="flat" cmpd="sng" algn="ctr">
              <a:noFill/>
              <a:prstDash val="solid"/>
              <a:miter lim="800000"/>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椭圆 43">
              <a:extLst>
                <a:ext uri="{FF2B5EF4-FFF2-40B4-BE49-F238E27FC236}">
                  <a16:creationId xmlns:a16="http://schemas.microsoft.com/office/drawing/2014/main" id="{78553608-18D1-4A2F-A258-3DC7B6F5F38F}"/>
                </a:ext>
              </a:extLst>
            </p:cNvPr>
            <p:cNvSpPr/>
            <p:nvPr/>
          </p:nvSpPr>
          <p:spPr>
            <a:xfrm>
              <a:off x="4282382" y="2392993"/>
              <a:ext cx="838437" cy="838437"/>
            </a:xfrm>
            <a:prstGeom prst="ellipse">
              <a:avLst/>
            </a:prstGeom>
            <a:solidFill>
              <a:schemeClr val="accent2"/>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9" name="直接连接符 48">
              <a:extLst>
                <a:ext uri="{FF2B5EF4-FFF2-40B4-BE49-F238E27FC236}">
                  <a16:creationId xmlns:a16="http://schemas.microsoft.com/office/drawing/2014/main" id="{9F1C2AD6-D6E6-41D8-B542-17F3A62708B3}"/>
                </a:ext>
              </a:extLst>
            </p:cNvPr>
            <p:cNvCxnSpPr/>
            <p:nvPr/>
          </p:nvCxnSpPr>
          <p:spPr>
            <a:xfrm>
              <a:off x="3968066" y="6396809"/>
              <a:ext cx="1467068" cy="0"/>
            </a:xfrm>
            <a:prstGeom prst="line">
              <a:avLst/>
            </a:prstGeom>
            <a:noFill/>
            <a:ln w="38100" cap="rnd" cmpd="sng" algn="ctr">
              <a:solidFill>
                <a:schemeClr val="accent2"/>
              </a:solidFill>
              <a:prstDash val="solid"/>
              <a:round/>
            </a:ln>
            <a:effectLst/>
          </p:spPr>
        </p:cxnSp>
        <p:sp>
          <p:nvSpPr>
            <p:cNvPr id="50" name="弧形 49">
              <a:extLst>
                <a:ext uri="{FF2B5EF4-FFF2-40B4-BE49-F238E27FC236}">
                  <a16:creationId xmlns:a16="http://schemas.microsoft.com/office/drawing/2014/main" id="{945F654C-5EDA-4026-B9D1-9E6294F72ADA}"/>
                </a:ext>
              </a:extLst>
            </p:cNvPr>
            <p:cNvSpPr/>
            <p:nvPr/>
          </p:nvSpPr>
          <p:spPr>
            <a:xfrm>
              <a:off x="4213963" y="2324574"/>
              <a:ext cx="975274" cy="975274"/>
            </a:xfrm>
            <a:prstGeom prst="arc">
              <a:avLst>
                <a:gd name="adj1" fmla="val 21554704"/>
                <a:gd name="adj2" fmla="val 10799996"/>
              </a:avLst>
            </a:prstGeom>
            <a:noFill/>
            <a:ln w="3175" cap="flat" cmpd="sng" algn="ctr">
              <a:solidFill>
                <a:schemeClr val="accent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矩形: 圆角 50">
              <a:extLst>
                <a:ext uri="{FF2B5EF4-FFF2-40B4-BE49-F238E27FC236}">
                  <a16:creationId xmlns:a16="http://schemas.microsoft.com/office/drawing/2014/main" id="{E17F1D11-9DC3-49D7-9005-8542C88E7D9B}"/>
                </a:ext>
              </a:extLst>
            </p:cNvPr>
            <p:cNvSpPr/>
            <p:nvPr/>
          </p:nvSpPr>
          <p:spPr>
            <a:xfrm>
              <a:off x="6209424" y="2812211"/>
              <a:ext cx="2536551" cy="3584597"/>
            </a:xfrm>
            <a:prstGeom prst="roundRect">
              <a:avLst>
                <a:gd name="adj" fmla="val 4559"/>
              </a:avLst>
            </a:prstGeom>
            <a:solidFill>
              <a:sysClr val="window" lastClr="FFFFFF"/>
            </a:solidFill>
            <a:ln w="12700" cap="flat" cmpd="sng" algn="ctr">
              <a:noFill/>
              <a:prstDash val="solid"/>
              <a:miter lim="800000"/>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 name="椭圆 51">
              <a:extLst>
                <a:ext uri="{FF2B5EF4-FFF2-40B4-BE49-F238E27FC236}">
                  <a16:creationId xmlns:a16="http://schemas.microsoft.com/office/drawing/2014/main" id="{56C1C3A9-6EA8-4EA8-9746-B6C86C7133DA}"/>
                </a:ext>
              </a:extLst>
            </p:cNvPr>
            <p:cNvSpPr/>
            <p:nvPr/>
          </p:nvSpPr>
          <p:spPr>
            <a:xfrm>
              <a:off x="7058481" y="2392993"/>
              <a:ext cx="838437" cy="838437"/>
            </a:xfrm>
            <a:prstGeom prst="ellipse">
              <a:avLst/>
            </a:prstGeom>
            <a:solidFill>
              <a:schemeClr val="accent1"/>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53" name="直接连接符 52">
              <a:extLst>
                <a:ext uri="{FF2B5EF4-FFF2-40B4-BE49-F238E27FC236}">
                  <a16:creationId xmlns:a16="http://schemas.microsoft.com/office/drawing/2014/main" id="{251454C5-7312-419A-8BC8-47CD33238FFE}"/>
                </a:ext>
              </a:extLst>
            </p:cNvPr>
            <p:cNvCxnSpPr/>
            <p:nvPr/>
          </p:nvCxnSpPr>
          <p:spPr>
            <a:xfrm>
              <a:off x="6744165" y="6396809"/>
              <a:ext cx="1467068" cy="0"/>
            </a:xfrm>
            <a:prstGeom prst="line">
              <a:avLst/>
            </a:prstGeom>
            <a:noFill/>
            <a:ln w="38100" cap="rnd" cmpd="sng" algn="ctr">
              <a:solidFill>
                <a:schemeClr val="accent1"/>
              </a:solidFill>
              <a:prstDash val="solid"/>
              <a:round/>
            </a:ln>
            <a:effectLst/>
          </p:spPr>
        </p:cxnSp>
        <p:sp>
          <p:nvSpPr>
            <p:cNvPr id="54" name="弧形 53">
              <a:extLst>
                <a:ext uri="{FF2B5EF4-FFF2-40B4-BE49-F238E27FC236}">
                  <a16:creationId xmlns:a16="http://schemas.microsoft.com/office/drawing/2014/main" id="{D8F8B08D-8F24-4E45-9D3A-F52613601935}"/>
                </a:ext>
              </a:extLst>
            </p:cNvPr>
            <p:cNvSpPr/>
            <p:nvPr/>
          </p:nvSpPr>
          <p:spPr>
            <a:xfrm>
              <a:off x="6990062" y="2324574"/>
              <a:ext cx="975274" cy="975274"/>
            </a:xfrm>
            <a:prstGeom prst="arc">
              <a:avLst>
                <a:gd name="adj1" fmla="val 21554704"/>
                <a:gd name="adj2" fmla="val 10799996"/>
              </a:avLst>
            </a:prstGeom>
            <a:noFill/>
            <a:ln w="3175" cap="flat" cmpd="sng" algn="ctr">
              <a:solidFill>
                <a:schemeClr val="accent1"/>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 name="矩形: 圆角 54">
              <a:extLst>
                <a:ext uri="{FF2B5EF4-FFF2-40B4-BE49-F238E27FC236}">
                  <a16:creationId xmlns:a16="http://schemas.microsoft.com/office/drawing/2014/main" id="{3BA2FD05-7BA7-4537-9082-9248DAB120CF}"/>
                </a:ext>
              </a:extLst>
            </p:cNvPr>
            <p:cNvSpPr/>
            <p:nvPr/>
          </p:nvSpPr>
          <p:spPr>
            <a:xfrm>
              <a:off x="8985522" y="2812211"/>
              <a:ext cx="2536551" cy="3584597"/>
            </a:xfrm>
            <a:prstGeom prst="roundRect">
              <a:avLst>
                <a:gd name="adj" fmla="val 4559"/>
              </a:avLst>
            </a:prstGeom>
            <a:solidFill>
              <a:sysClr val="window" lastClr="FFFFFF"/>
            </a:solidFill>
            <a:ln w="12700" cap="flat" cmpd="sng" algn="ctr">
              <a:noFill/>
              <a:prstDash val="solid"/>
              <a:miter lim="800000"/>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7CC2FCB9-CCD2-4FB4-803D-4CBE89A152CF}"/>
                </a:ext>
              </a:extLst>
            </p:cNvPr>
            <p:cNvSpPr/>
            <p:nvPr/>
          </p:nvSpPr>
          <p:spPr>
            <a:xfrm>
              <a:off x="9834579" y="2392993"/>
              <a:ext cx="838437" cy="838437"/>
            </a:xfrm>
            <a:prstGeom prst="ellipse">
              <a:avLst/>
            </a:prstGeom>
            <a:solidFill>
              <a:schemeClr val="accent2"/>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57" name="直接连接符 56">
              <a:extLst>
                <a:ext uri="{FF2B5EF4-FFF2-40B4-BE49-F238E27FC236}">
                  <a16:creationId xmlns:a16="http://schemas.microsoft.com/office/drawing/2014/main" id="{0207A294-8662-4C02-8E13-6A1C6063289D}"/>
                </a:ext>
              </a:extLst>
            </p:cNvPr>
            <p:cNvCxnSpPr/>
            <p:nvPr/>
          </p:nvCxnSpPr>
          <p:spPr>
            <a:xfrm>
              <a:off x="9520263" y="6396809"/>
              <a:ext cx="1467068" cy="0"/>
            </a:xfrm>
            <a:prstGeom prst="line">
              <a:avLst/>
            </a:prstGeom>
            <a:noFill/>
            <a:ln w="38100" cap="rnd" cmpd="sng" algn="ctr">
              <a:solidFill>
                <a:schemeClr val="accent2"/>
              </a:solidFill>
              <a:prstDash val="solid"/>
              <a:round/>
            </a:ln>
            <a:effectLst/>
          </p:spPr>
        </p:cxnSp>
        <p:sp>
          <p:nvSpPr>
            <p:cNvPr id="58" name="弧形 57">
              <a:extLst>
                <a:ext uri="{FF2B5EF4-FFF2-40B4-BE49-F238E27FC236}">
                  <a16:creationId xmlns:a16="http://schemas.microsoft.com/office/drawing/2014/main" id="{AB8AA8C6-0940-4948-B5EB-A9E54CB6EB2A}"/>
                </a:ext>
              </a:extLst>
            </p:cNvPr>
            <p:cNvSpPr/>
            <p:nvPr/>
          </p:nvSpPr>
          <p:spPr>
            <a:xfrm>
              <a:off x="9766160" y="2324574"/>
              <a:ext cx="975274" cy="975274"/>
            </a:xfrm>
            <a:prstGeom prst="arc">
              <a:avLst>
                <a:gd name="adj1" fmla="val 21554704"/>
                <a:gd name="adj2" fmla="val 10799996"/>
              </a:avLst>
            </a:prstGeom>
            <a:noFill/>
            <a:ln w="3175" cap="flat" cmpd="sng" algn="ctr">
              <a:solidFill>
                <a:schemeClr val="accent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59" name="矩形 58">
            <a:extLst>
              <a:ext uri="{FF2B5EF4-FFF2-40B4-BE49-F238E27FC236}">
                <a16:creationId xmlns:a16="http://schemas.microsoft.com/office/drawing/2014/main" id="{40664EB0-0665-4EC4-875A-73AD89BF8E65}"/>
              </a:ext>
            </a:extLst>
          </p:cNvPr>
          <p:cNvSpPr/>
          <p:nvPr/>
        </p:nvSpPr>
        <p:spPr>
          <a:xfrm>
            <a:off x="1275510" y="3409813"/>
            <a:ext cx="1261884" cy="523220"/>
          </a:xfrm>
          <a:prstGeom prst="rect">
            <a:avLst/>
          </a:prstGeom>
        </p:spPr>
        <p:txBody>
          <a:bodyPr wrap="none">
            <a:spAutoFit/>
          </a:bodyPr>
          <a:lstStyle/>
          <a:p>
            <a:pPr algn="ctr">
              <a:defRPr/>
            </a:pPr>
            <a:r>
              <a:rPr lang="zh-CN" altLang="en-US" sz="2800" b="1" dirty="0">
                <a:solidFill>
                  <a:schemeClr val="accent1"/>
                </a:solidFill>
                <a:latin typeface="微软雅黑" panose="020B0503020204020204" pitchFamily="34" charset="-122"/>
                <a:ea typeface="微软雅黑" panose="020B0503020204020204" pitchFamily="34" charset="-122"/>
              </a:rPr>
              <a:t>标题一</a:t>
            </a:r>
          </a:p>
        </p:txBody>
      </p:sp>
      <p:sp>
        <p:nvSpPr>
          <p:cNvPr id="60" name="矩形 59">
            <a:extLst>
              <a:ext uri="{FF2B5EF4-FFF2-40B4-BE49-F238E27FC236}">
                <a16:creationId xmlns:a16="http://schemas.microsoft.com/office/drawing/2014/main" id="{13777E70-9766-4536-B207-62D83C90EE06}"/>
              </a:ext>
            </a:extLst>
          </p:cNvPr>
          <p:cNvSpPr/>
          <p:nvPr/>
        </p:nvSpPr>
        <p:spPr>
          <a:xfrm>
            <a:off x="4070658" y="3409813"/>
            <a:ext cx="1261885" cy="523220"/>
          </a:xfrm>
          <a:prstGeom prst="rect">
            <a:avLst/>
          </a:prstGeom>
        </p:spPr>
        <p:txBody>
          <a:bodyPr wrap="none">
            <a:spAutoFit/>
          </a:bodyPr>
          <a:lstStyle/>
          <a:p>
            <a:pPr algn="ctr">
              <a:defRPr/>
            </a:pPr>
            <a:r>
              <a:rPr lang="zh-CN" altLang="en-US" sz="2800" b="1" dirty="0">
                <a:solidFill>
                  <a:schemeClr val="accent2"/>
                </a:solidFill>
                <a:latin typeface="微软雅黑" panose="020B0503020204020204" pitchFamily="34" charset="-122"/>
                <a:ea typeface="微软雅黑" panose="020B0503020204020204" pitchFamily="34" charset="-122"/>
              </a:rPr>
              <a:t>标题二</a:t>
            </a:r>
          </a:p>
        </p:txBody>
      </p:sp>
      <p:sp>
        <p:nvSpPr>
          <p:cNvPr id="61" name="矩形 60">
            <a:extLst>
              <a:ext uri="{FF2B5EF4-FFF2-40B4-BE49-F238E27FC236}">
                <a16:creationId xmlns:a16="http://schemas.microsoft.com/office/drawing/2014/main" id="{3207B487-79B9-46C3-B797-E0572E31424B}"/>
              </a:ext>
            </a:extLst>
          </p:cNvPr>
          <p:cNvSpPr/>
          <p:nvPr/>
        </p:nvSpPr>
        <p:spPr>
          <a:xfrm>
            <a:off x="6846759" y="3409813"/>
            <a:ext cx="1261884" cy="523220"/>
          </a:xfrm>
          <a:prstGeom prst="rect">
            <a:avLst/>
          </a:prstGeom>
        </p:spPr>
        <p:txBody>
          <a:bodyPr wrap="none">
            <a:spAutoFit/>
          </a:bodyPr>
          <a:lstStyle/>
          <a:p>
            <a:pPr algn="ctr">
              <a:defRPr/>
            </a:pPr>
            <a:r>
              <a:rPr lang="zh-CN" altLang="en-US" sz="2800" b="1" dirty="0">
                <a:solidFill>
                  <a:schemeClr val="accent1"/>
                </a:solidFill>
                <a:latin typeface="微软雅黑" panose="020B0503020204020204" pitchFamily="34" charset="-122"/>
                <a:ea typeface="微软雅黑" panose="020B0503020204020204" pitchFamily="34" charset="-122"/>
              </a:rPr>
              <a:t>标题三</a:t>
            </a:r>
          </a:p>
        </p:txBody>
      </p:sp>
      <p:sp>
        <p:nvSpPr>
          <p:cNvPr id="62" name="矩形 61">
            <a:extLst>
              <a:ext uri="{FF2B5EF4-FFF2-40B4-BE49-F238E27FC236}">
                <a16:creationId xmlns:a16="http://schemas.microsoft.com/office/drawing/2014/main" id="{19CC42CD-FA5C-416C-88D4-DCFD72ABF4B6}"/>
              </a:ext>
            </a:extLst>
          </p:cNvPr>
          <p:cNvSpPr/>
          <p:nvPr/>
        </p:nvSpPr>
        <p:spPr>
          <a:xfrm>
            <a:off x="9622857" y="3409813"/>
            <a:ext cx="1261884" cy="523220"/>
          </a:xfrm>
          <a:prstGeom prst="rect">
            <a:avLst/>
          </a:prstGeom>
        </p:spPr>
        <p:txBody>
          <a:bodyPr wrap="none">
            <a:spAutoFit/>
          </a:bodyPr>
          <a:lstStyle/>
          <a:p>
            <a:pPr algn="ctr">
              <a:defRPr/>
            </a:pPr>
            <a:r>
              <a:rPr lang="zh-CN" altLang="en-US" sz="2800" b="1" dirty="0">
                <a:solidFill>
                  <a:schemeClr val="accent2"/>
                </a:solidFill>
                <a:latin typeface="微软雅黑" panose="020B0503020204020204" pitchFamily="34" charset="-122"/>
                <a:ea typeface="微软雅黑" panose="020B0503020204020204" pitchFamily="34" charset="-122"/>
              </a:rPr>
              <a:t>标题四</a:t>
            </a:r>
          </a:p>
        </p:txBody>
      </p:sp>
      <p:sp>
        <p:nvSpPr>
          <p:cNvPr id="63" name="内容占位符 11">
            <a:extLst>
              <a:ext uri="{FF2B5EF4-FFF2-40B4-BE49-F238E27FC236}">
                <a16:creationId xmlns:a16="http://schemas.microsoft.com/office/drawing/2014/main" id="{1CE6E257-CBAF-4497-84D7-4F58EFC42925}"/>
              </a:ext>
            </a:extLst>
          </p:cNvPr>
          <p:cNvSpPr txBox="1">
            <a:spLocks/>
          </p:cNvSpPr>
          <p:nvPr/>
        </p:nvSpPr>
        <p:spPr>
          <a:xfrm>
            <a:off x="892854" y="3962915"/>
            <a:ext cx="2065295" cy="1538370"/>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教育者有目的有计划有组织的对受教育者心智发展进行教化培育</a:t>
            </a:r>
          </a:p>
        </p:txBody>
      </p:sp>
      <p:sp>
        <p:nvSpPr>
          <p:cNvPr id="64" name="内容占位符 11">
            <a:extLst>
              <a:ext uri="{FF2B5EF4-FFF2-40B4-BE49-F238E27FC236}">
                <a16:creationId xmlns:a16="http://schemas.microsoft.com/office/drawing/2014/main" id="{F702FCA3-CB76-46E7-82CD-E9E00D6C6ED2}"/>
              </a:ext>
            </a:extLst>
          </p:cNvPr>
          <p:cNvSpPr txBox="1">
            <a:spLocks/>
          </p:cNvSpPr>
          <p:nvPr/>
        </p:nvSpPr>
        <p:spPr>
          <a:xfrm>
            <a:off x="3682751" y="3962915"/>
            <a:ext cx="2063099" cy="1907702"/>
          </a:xfrm>
          <a:prstGeom prst="rect">
            <a:avLst/>
          </a:prstGeom>
        </p:spPr>
        <p:txBody>
          <a:bodyPr vert="horz" wrap="square" lIns="91440" tIns="45720" rIns="91440" bIns="45720" rtlCol="0">
            <a:spAutoFit/>
          </a:bodyPr>
          <a:lstStyle>
            <a:defPPr>
              <a:defRPr lang="zh-CN"/>
            </a:defPPr>
            <a:lvl1pPr marR="0" lvl="0" indent="0" algn="just" fontAlgn="auto">
              <a:lnSpc>
                <a:spcPct val="120000"/>
              </a:lnSpc>
              <a:spcBef>
                <a:spcPts val="1000"/>
              </a:spcBef>
              <a:spcAft>
                <a:spcPts val="0"/>
              </a:spcAft>
              <a:buClrTx/>
              <a:buSzTx/>
              <a:buFontTx/>
              <a:buNone/>
              <a:tabLst/>
              <a:defRPr kumimoji="0" sz="2000" b="0" i="0" u="none" strike="noStrike" kern="0" cap="none" spc="10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spc="0" dirty="0">
                <a:sym typeface="微软雅黑 Light" panose="020B0502040204020203" pitchFamily="34" charset="-122"/>
              </a:rPr>
              <a:t>以人相对成熟或理性的思维来认知对待，让事物得以接近其最根本的存在</a:t>
            </a:r>
          </a:p>
        </p:txBody>
      </p:sp>
      <p:sp>
        <p:nvSpPr>
          <p:cNvPr id="65" name="内容占位符 11">
            <a:extLst>
              <a:ext uri="{FF2B5EF4-FFF2-40B4-BE49-F238E27FC236}">
                <a16:creationId xmlns:a16="http://schemas.microsoft.com/office/drawing/2014/main" id="{EBCA7CEE-0EE9-4CC7-A212-71945692C462}"/>
              </a:ext>
            </a:extLst>
          </p:cNvPr>
          <p:cNvSpPr txBox="1">
            <a:spLocks/>
          </p:cNvSpPr>
          <p:nvPr/>
        </p:nvSpPr>
        <p:spPr>
          <a:xfrm>
            <a:off x="6452000" y="3962915"/>
            <a:ext cx="2076798" cy="1907702"/>
          </a:xfrm>
          <a:prstGeom prst="rect">
            <a:avLst/>
          </a:prstGeom>
        </p:spPr>
        <p:txBody>
          <a:bodyPr vert="horz" wrap="square" lIns="91440" tIns="45720" rIns="91440" bIns="45720" rtlCol="0">
            <a:spAutoFit/>
          </a:bodyPr>
          <a:lstStyle>
            <a:defPPr>
              <a:defRPr lang="zh-CN"/>
            </a:defPPr>
            <a:lvl1pPr marR="0" lvl="0" indent="0" fontAlgn="auto">
              <a:lnSpc>
                <a:spcPct val="120000"/>
              </a:lnSpc>
              <a:spcBef>
                <a:spcPts val="1000"/>
              </a:spcBef>
              <a:spcAft>
                <a:spcPts val="0"/>
              </a:spcAft>
              <a:buClrTx/>
              <a:buSzTx/>
              <a:buFontTx/>
              <a:buNone/>
              <a:tabLst/>
              <a:defRPr kumimoji="0" sz="2000" b="0" i="0" u="none" strike="noStrike" kern="0" cap="none" spc="10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spc="0" dirty="0">
                <a:sym typeface="微软雅黑 Light" panose="020B0502040204020203" pitchFamily="34" charset="-122"/>
              </a:rPr>
              <a:t>教育过程开始于一个人的出生并持续终身，对人产生持久而深刻的变化</a:t>
            </a:r>
            <a:endParaRPr lang="en-US" altLang="zh-CN" spc="0" dirty="0">
              <a:sym typeface="微软雅黑 Light" panose="020B0502040204020203" pitchFamily="34" charset="-122"/>
            </a:endParaRPr>
          </a:p>
        </p:txBody>
      </p:sp>
      <p:sp>
        <p:nvSpPr>
          <p:cNvPr id="66" name="内容占位符 11">
            <a:extLst>
              <a:ext uri="{FF2B5EF4-FFF2-40B4-BE49-F238E27FC236}">
                <a16:creationId xmlns:a16="http://schemas.microsoft.com/office/drawing/2014/main" id="{F3575BEE-D00D-4B60-9061-B897992B34CC}"/>
              </a:ext>
            </a:extLst>
          </p:cNvPr>
          <p:cNvSpPr txBox="1">
            <a:spLocks/>
          </p:cNvSpPr>
          <p:nvPr/>
        </p:nvSpPr>
        <p:spPr>
          <a:xfrm>
            <a:off x="9239310" y="3962915"/>
            <a:ext cx="2063099" cy="1907702"/>
          </a:xfrm>
          <a:prstGeom prst="rect">
            <a:avLst/>
          </a:prstGeom>
        </p:spPr>
        <p:txBody>
          <a:bodyPr vert="horz" wrap="square" lIns="91440" tIns="45720" rIns="91440" bIns="45720" rtlCol="0">
            <a:spAutoFit/>
          </a:bodyPr>
          <a:lstStyle>
            <a:defPPr>
              <a:defRPr lang="zh-CN"/>
            </a:defPPr>
            <a:lvl1pPr marR="0" lvl="0" indent="0" algn="just" fontAlgn="auto">
              <a:lnSpc>
                <a:spcPct val="120000"/>
              </a:lnSpc>
              <a:spcBef>
                <a:spcPts val="1000"/>
              </a:spcBef>
              <a:spcAft>
                <a:spcPts val="0"/>
              </a:spcAft>
              <a:buClrTx/>
              <a:buSzTx/>
              <a:buFontTx/>
              <a:buNone/>
              <a:tabLst/>
              <a:defRPr kumimoji="0" sz="2000" b="0" i="0" u="none" strike="noStrike" kern="0" cap="none" spc="10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spc="0" dirty="0">
                <a:sym typeface="微软雅黑 Light" panose="020B0502040204020203" pitchFamily="34" charset="-122"/>
              </a:rPr>
              <a:t>以人相对成熟或理性的思维来认知对待，让事物得以接近其最根本的存在</a:t>
            </a:r>
          </a:p>
        </p:txBody>
      </p:sp>
    </p:spTree>
    <p:extLst>
      <p:ext uri="{BB962C8B-B14F-4D97-AF65-F5344CB8AC3E}">
        <p14:creationId xmlns:p14="http://schemas.microsoft.com/office/powerpoint/2010/main" val="2944939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8C4E81-C943-4992-94C8-F791C4737D64}"/>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两张图片</a:t>
            </a:r>
            <a:r>
              <a:rPr lang="en-US" altLang="zh-CN" sz="3200" b="1" dirty="0">
                <a:solidFill>
                  <a:schemeClr val="accent1"/>
                </a:solidFill>
                <a:latin typeface="微软雅黑" panose="020B0503020204020204" pitchFamily="34" charset="-122"/>
                <a:ea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rPr>
              <a:t>两段文字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48C34CB-6EF1-4243-A57C-C0B9C73C06FD}"/>
              </a:ext>
            </a:extLst>
          </p:cNvPr>
          <p:cNvGrpSpPr>
            <a:grpSpLocks noChangeAspect="1"/>
          </p:cNvGrpSpPr>
          <p:nvPr/>
        </p:nvGrpSpPr>
        <p:grpSpPr>
          <a:xfrm>
            <a:off x="1389244" y="3853739"/>
            <a:ext cx="3420000" cy="2360189"/>
            <a:chOff x="918774" y="3549942"/>
            <a:chExt cx="3710316" cy="2560538"/>
          </a:xfrm>
        </p:grpSpPr>
        <p:sp>
          <p:nvSpPr>
            <p:cNvPr id="26" name="矩形 25">
              <a:extLst>
                <a:ext uri="{FF2B5EF4-FFF2-40B4-BE49-F238E27FC236}">
                  <a16:creationId xmlns:a16="http://schemas.microsoft.com/office/drawing/2014/main" id="{81ED6ADF-46B1-4462-8833-AE02DBD3AECB}"/>
                </a:ext>
              </a:extLst>
            </p:cNvPr>
            <p:cNvSpPr/>
            <p:nvPr/>
          </p:nvSpPr>
          <p:spPr>
            <a:xfrm>
              <a:off x="1032913" y="3795540"/>
              <a:ext cx="3596177" cy="2314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27" name="图片 26" descr="图片包含 树, 户外, 天空, 道路&#10;&#10;自动生成的说明">
              <a:extLst>
                <a:ext uri="{FF2B5EF4-FFF2-40B4-BE49-F238E27FC236}">
                  <a16:creationId xmlns:a16="http://schemas.microsoft.com/office/drawing/2014/main" id="{AD892FB3-FE8A-4C72-9946-6DA5D7FC1E3F}"/>
                </a:ext>
              </a:extLst>
            </p:cNvPr>
            <p:cNvPicPr>
              <a:picLocks noChangeAspect="1"/>
            </p:cNvPicPr>
            <p:nvPr/>
          </p:nvPicPr>
          <p:blipFill rotWithShape="1">
            <a:blip r:embed="rId2"/>
            <a:srcRect t="27654" b="4445"/>
            <a:stretch/>
          </p:blipFill>
          <p:spPr>
            <a:xfrm>
              <a:off x="918774" y="3549942"/>
              <a:ext cx="3596177" cy="2443257"/>
            </a:xfrm>
            <a:prstGeom prst="rect">
              <a:avLst/>
            </a:prstGeom>
          </p:spPr>
        </p:pic>
      </p:grpSp>
      <p:grpSp>
        <p:nvGrpSpPr>
          <p:cNvPr id="9" name="组合 8">
            <a:extLst>
              <a:ext uri="{FF2B5EF4-FFF2-40B4-BE49-F238E27FC236}">
                <a16:creationId xmlns:a16="http://schemas.microsoft.com/office/drawing/2014/main" id="{DC1234BD-52ED-49BF-9DE1-5C554DE1CBEF}"/>
              </a:ext>
            </a:extLst>
          </p:cNvPr>
          <p:cNvGrpSpPr/>
          <p:nvPr/>
        </p:nvGrpSpPr>
        <p:grpSpPr>
          <a:xfrm>
            <a:off x="5265230" y="1264453"/>
            <a:ext cx="5643401" cy="2298838"/>
            <a:chOff x="1300202" y="1264453"/>
            <a:chExt cx="5076870" cy="2298838"/>
          </a:xfrm>
        </p:grpSpPr>
        <p:sp>
          <p:nvSpPr>
            <p:cNvPr id="33" name="文本框 20">
              <a:extLst>
                <a:ext uri="{FF2B5EF4-FFF2-40B4-BE49-F238E27FC236}">
                  <a16:creationId xmlns:a16="http://schemas.microsoft.com/office/drawing/2014/main" id="{2F1B2762-D15B-4ECE-91D4-044A853D4FD0}"/>
                </a:ext>
              </a:extLst>
            </p:cNvPr>
            <p:cNvSpPr txBox="1"/>
            <p:nvPr/>
          </p:nvSpPr>
          <p:spPr>
            <a:xfrm>
              <a:off x="1300202" y="1909505"/>
              <a:ext cx="5076870" cy="16537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把收集和阅读过的与所写毕业论文选题有关的专著和论文中的主要观点归类整理，并从中选择最具有代表性的作者。在写毕业论文时，对这些主要观点进行概要阐述。</a:t>
              </a:r>
            </a:p>
          </p:txBody>
        </p:sp>
        <p:sp>
          <p:nvSpPr>
            <p:cNvPr id="34" name="文本框 33">
              <a:extLst>
                <a:ext uri="{FF2B5EF4-FFF2-40B4-BE49-F238E27FC236}">
                  <a16:creationId xmlns:a16="http://schemas.microsoft.com/office/drawing/2014/main" id="{CE16FA5F-BB24-4A9C-8A83-2B042E8E9195}"/>
                </a:ext>
              </a:extLst>
            </p:cNvPr>
            <p:cNvSpPr txBox="1"/>
            <p:nvPr/>
          </p:nvSpPr>
          <p:spPr>
            <a:xfrm>
              <a:off x="1300202" y="1264453"/>
              <a:ext cx="2762046" cy="52322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请输入你的标题</a:t>
              </a:r>
            </a:p>
          </p:txBody>
        </p:sp>
        <p:grpSp>
          <p:nvGrpSpPr>
            <p:cNvPr id="35" name="组合 34">
              <a:extLst>
                <a:ext uri="{FF2B5EF4-FFF2-40B4-BE49-F238E27FC236}">
                  <a16:creationId xmlns:a16="http://schemas.microsoft.com/office/drawing/2014/main" id="{FEF47504-7BEF-47F8-AA06-F42A2040D523}"/>
                </a:ext>
              </a:extLst>
            </p:cNvPr>
            <p:cNvGrpSpPr/>
            <p:nvPr/>
          </p:nvGrpSpPr>
          <p:grpSpPr>
            <a:xfrm>
              <a:off x="1404501" y="1820468"/>
              <a:ext cx="1476000" cy="10885"/>
              <a:chOff x="1274932" y="2467554"/>
              <a:chExt cx="1476000" cy="10885"/>
            </a:xfrm>
          </p:grpSpPr>
          <p:cxnSp>
            <p:nvCxnSpPr>
              <p:cNvPr id="36" name="直接连接符 35">
                <a:extLst>
                  <a:ext uri="{FF2B5EF4-FFF2-40B4-BE49-F238E27FC236}">
                    <a16:creationId xmlns:a16="http://schemas.microsoft.com/office/drawing/2014/main" id="{03F27B6B-C210-4FF8-93F7-51B77A95F8F7}"/>
                  </a:ext>
                </a:extLst>
              </p:cNvPr>
              <p:cNvCxnSpPr>
                <a:cxnSpLocks/>
              </p:cNvCxnSpPr>
              <p:nvPr/>
            </p:nvCxnSpPr>
            <p:spPr>
              <a:xfrm>
                <a:off x="1274932" y="2467554"/>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BDA38AB-D4C7-4E4A-8F15-DD31F59C9AF3}"/>
                  </a:ext>
                </a:extLst>
              </p:cNvPr>
              <p:cNvCxnSpPr>
                <a:cxnSpLocks/>
              </p:cNvCxnSpPr>
              <p:nvPr/>
            </p:nvCxnSpPr>
            <p:spPr>
              <a:xfrm>
                <a:off x="1274932" y="2478439"/>
                <a:ext cx="46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8" name="组合 37">
            <a:extLst>
              <a:ext uri="{FF2B5EF4-FFF2-40B4-BE49-F238E27FC236}">
                <a16:creationId xmlns:a16="http://schemas.microsoft.com/office/drawing/2014/main" id="{0D852B54-4212-40DB-8573-EEFF07564C75}"/>
              </a:ext>
            </a:extLst>
          </p:cNvPr>
          <p:cNvGrpSpPr/>
          <p:nvPr/>
        </p:nvGrpSpPr>
        <p:grpSpPr>
          <a:xfrm>
            <a:off x="5265229" y="3936862"/>
            <a:ext cx="5643401" cy="2298838"/>
            <a:chOff x="1300202" y="1264453"/>
            <a:chExt cx="5076870" cy="2298838"/>
          </a:xfrm>
        </p:grpSpPr>
        <p:sp>
          <p:nvSpPr>
            <p:cNvPr id="39" name="文本框 20">
              <a:extLst>
                <a:ext uri="{FF2B5EF4-FFF2-40B4-BE49-F238E27FC236}">
                  <a16:creationId xmlns:a16="http://schemas.microsoft.com/office/drawing/2014/main" id="{1F1DEA46-D3AF-49F6-BAA4-271A55C5DBFD}"/>
                </a:ext>
              </a:extLst>
            </p:cNvPr>
            <p:cNvSpPr txBox="1"/>
            <p:nvPr/>
          </p:nvSpPr>
          <p:spPr>
            <a:xfrm>
              <a:off x="1300202" y="1909505"/>
              <a:ext cx="5076870" cy="16537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把收集和阅读过的与所写毕业论文选题有关的专著和论文中的主要观点归类整理，并从中选择最具有代表性的作者。在写毕业论文时，对这些主要观点进行概要阐述。</a:t>
              </a:r>
            </a:p>
          </p:txBody>
        </p:sp>
        <p:sp>
          <p:nvSpPr>
            <p:cNvPr id="40" name="文本框 39">
              <a:extLst>
                <a:ext uri="{FF2B5EF4-FFF2-40B4-BE49-F238E27FC236}">
                  <a16:creationId xmlns:a16="http://schemas.microsoft.com/office/drawing/2014/main" id="{2B6689FA-4488-46BA-9538-15275B865703}"/>
                </a:ext>
              </a:extLst>
            </p:cNvPr>
            <p:cNvSpPr txBox="1"/>
            <p:nvPr/>
          </p:nvSpPr>
          <p:spPr>
            <a:xfrm>
              <a:off x="1300202" y="1264453"/>
              <a:ext cx="2762046" cy="523220"/>
            </a:xfrm>
            <a:prstGeom prst="rect">
              <a:avLst/>
            </a:prstGeom>
            <a:noFill/>
          </p:spPr>
          <p:txBody>
            <a:bodyPr wrap="square" rtlCol="0">
              <a:spAutoFit/>
            </a:bodyPr>
            <a:lstStyle/>
            <a:p>
              <a:r>
                <a:rPr lang="zh-CN" altLang="en-US" sz="2800" b="1" dirty="0">
                  <a:solidFill>
                    <a:schemeClr val="accent2"/>
                  </a:solidFill>
                  <a:latin typeface="微软雅黑" panose="020B0503020204020204" pitchFamily="34" charset="-122"/>
                  <a:ea typeface="微软雅黑" panose="020B0503020204020204" pitchFamily="34" charset="-122"/>
                </a:rPr>
                <a:t>请输入你的标题</a:t>
              </a:r>
            </a:p>
          </p:txBody>
        </p:sp>
        <p:grpSp>
          <p:nvGrpSpPr>
            <p:cNvPr id="41" name="组合 40">
              <a:extLst>
                <a:ext uri="{FF2B5EF4-FFF2-40B4-BE49-F238E27FC236}">
                  <a16:creationId xmlns:a16="http://schemas.microsoft.com/office/drawing/2014/main" id="{749B1A40-7795-4150-A7F8-F9182113022A}"/>
                </a:ext>
              </a:extLst>
            </p:cNvPr>
            <p:cNvGrpSpPr/>
            <p:nvPr/>
          </p:nvGrpSpPr>
          <p:grpSpPr>
            <a:xfrm>
              <a:off x="1404501" y="1820468"/>
              <a:ext cx="1476000" cy="10885"/>
              <a:chOff x="1274932" y="2467554"/>
              <a:chExt cx="1476000" cy="10885"/>
            </a:xfrm>
          </p:grpSpPr>
          <p:cxnSp>
            <p:nvCxnSpPr>
              <p:cNvPr id="42" name="直接连接符 41">
                <a:extLst>
                  <a:ext uri="{FF2B5EF4-FFF2-40B4-BE49-F238E27FC236}">
                    <a16:creationId xmlns:a16="http://schemas.microsoft.com/office/drawing/2014/main" id="{D9D4DF03-A788-4546-8F5B-B34FC397281D}"/>
                  </a:ext>
                </a:extLst>
              </p:cNvPr>
              <p:cNvCxnSpPr>
                <a:cxnSpLocks/>
              </p:cNvCxnSpPr>
              <p:nvPr/>
            </p:nvCxnSpPr>
            <p:spPr>
              <a:xfrm>
                <a:off x="1274932" y="2467554"/>
                <a:ext cx="147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13B341D-4BC6-4B2B-A706-78D07D9198A8}"/>
                  </a:ext>
                </a:extLst>
              </p:cNvPr>
              <p:cNvCxnSpPr>
                <a:cxnSpLocks/>
              </p:cNvCxnSpPr>
              <p:nvPr/>
            </p:nvCxnSpPr>
            <p:spPr>
              <a:xfrm>
                <a:off x="1274932" y="2478439"/>
                <a:ext cx="468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8C621F87-C47F-49D6-969D-FACA56A73EDD}"/>
              </a:ext>
            </a:extLst>
          </p:cNvPr>
          <p:cNvGrpSpPr>
            <a:grpSpLocks noChangeAspect="1"/>
          </p:cNvGrpSpPr>
          <p:nvPr/>
        </p:nvGrpSpPr>
        <p:grpSpPr>
          <a:xfrm>
            <a:off x="1389244" y="1265291"/>
            <a:ext cx="3420000" cy="2359351"/>
            <a:chOff x="918774" y="3550851"/>
            <a:chExt cx="3710316" cy="2559629"/>
          </a:xfrm>
        </p:grpSpPr>
        <p:sp>
          <p:nvSpPr>
            <p:cNvPr id="28" name="矩形 27">
              <a:extLst>
                <a:ext uri="{FF2B5EF4-FFF2-40B4-BE49-F238E27FC236}">
                  <a16:creationId xmlns:a16="http://schemas.microsoft.com/office/drawing/2014/main" id="{1A905FCB-BAAC-482D-956F-31DCFE3B5B22}"/>
                </a:ext>
              </a:extLst>
            </p:cNvPr>
            <p:cNvSpPr/>
            <p:nvPr/>
          </p:nvSpPr>
          <p:spPr>
            <a:xfrm>
              <a:off x="1032913" y="3795540"/>
              <a:ext cx="3596177" cy="2314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29" name="图片 28">
              <a:extLst>
                <a:ext uri="{FF2B5EF4-FFF2-40B4-BE49-F238E27FC236}">
                  <a16:creationId xmlns:a16="http://schemas.microsoft.com/office/drawing/2014/main" id="{DB07ACE4-C100-4E99-B9A1-2D176F5CFDF0}"/>
                </a:ext>
              </a:extLst>
            </p:cNvPr>
            <p:cNvPicPr>
              <a:picLocks noChangeAspect="1"/>
            </p:cNvPicPr>
            <p:nvPr/>
          </p:nvPicPr>
          <p:blipFill>
            <a:blip r:embed="rId3"/>
            <a:stretch>
              <a:fillRect/>
            </a:stretch>
          </p:blipFill>
          <p:spPr>
            <a:xfrm>
              <a:off x="918774" y="3550851"/>
              <a:ext cx="3596177" cy="2441439"/>
            </a:xfrm>
            <a:prstGeom prst="rect">
              <a:avLst/>
            </a:prstGeom>
          </p:spPr>
        </p:pic>
      </p:grpSp>
    </p:spTree>
    <p:extLst>
      <p:ext uri="{BB962C8B-B14F-4D97-AF65-F5344CB8AC3E}">
        <p14:creationId xmlns:p14="http://schemas.microsoft.com/office/powerpoint/2010/main" val="2426913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97CE68-C12E-4EC2-970A-4CE31A8F72D3}"/>
              </a:ext>
            </a:extLst>
          </p:cNvPr>
          <p:cNvSpPr/>
          <p:nvPr/>
        </p:nvSpPr>
        <p:spPr>
          <a:xfrm>
            <a:off x="699300" y="4533200"/>
            <a:ext cx="3297361" cy="1702500"/>
          </a:xfrm>
          <a:prstGeom prst="rect">
            <a:avLst/>
          </a:prstGeom>
          <a:solidFill>
            <a:schemeClr val="bg2">
              <a:alpha val="68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5" name="矩形 4">
            <a:extLst>
              <a:ext uri="{FF2B5EF4-FFF2-40B4-BE49-F238E27FC236}">
                <a16:creationId xmlns:a16="http://schemas.microsoft.com/office/drawing/2014/main" id="{9BFFCF2E-2715-4BE7-988D-589C4ED60554}"/>
              </a:ext>
            </a:extLst>
          </p:cNvPr>
          <p:cNvSpPr/>
          <p:nvPr/>
        </p:nvSpPr>
        <p:spPr>
          <a:xfrm>
            <a:off x="691086" y="4533200"/>
            <a:ext cx="36000" cy="1702498"/>
          </a:xfrm>
          <a:prstGeom prst="rect">
            <a:avLst/>
          </a:prstGeom>
          <a:solidFill>
            <a:schemeClr val="accent1"/>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a:cs typeface="+mn-cs"/>
            </a:endParaRPr>
          </a:p>
        </p:txBody>
      </p:sp>
      <p:pic>
        <p:nvPicPr>
          <p:cNvPr id="27" name="图片 26" descr="图片包含 户外, 树, 天空, 道路&#10;&#10;自动生成的说明">
            <a:extLst>
              <a:ext uri="{FF2B5EF4-FFF2-40B4-BE49-F238E27FC236}">
                <a16:creationId xmlns:a16="http://schemas.microsoft.com/office/drawing/2014/main" id="{696566B4-81AD-4660-AB7E-D2DE8FC1A6D0}"/>
              </a:ext>
            </a:extLst>
          </p:cNvPr>
          <p:cNvPicPr>
            <a:picLocks noChangeAspect="1"/>
          </p:cNvPicPr>
          <p:nvPr/>
        </p:nvPicPr>
        <p:blipFill rotWithShape="1">
          <a:blip r:embed="rId2"/>
          <a:srcRect r="5112" b="9074"/>
          <a:stretch/>
        </p:blipFill>
        <p:spPr>
          <a:xfrm>
            <a:off x="691290" y="2177622"/>
            <a:ext cx="3297361" cy="2369760"/>
          </a:xfrm>
          <a:prstGeom prst="rect">
            <a:avLst/>
          </a:prstGeom>
        </p:spPr>
      </p:pic>
      <p:sp>
        <p:nvSpPr>
          <p:cNvPr id="28" name="内容占位符 11">
            <a:extLst>
              <a:ext uri="{FF2B5EF4-FFF2-40B4-BE49-F238E27FC236}">
                <a16:creationId xmlns:a16="http://schemas.microsoft.com/office/drawing/2014/main" id="{50C551D4-3D0D-4D5E-B286-22CB2BFE54D3}"/>
              </a:ext>
            </a:extLst>
          </p:cNvPr>
          <p:cNvSpPr txBox="1">
            <a:spLocks/>
          </p:cNvSpPr>
          <p:nvPr/>
        </p:nvSpPr>
        <p:spPr>
          <a:xfrm>
            <a:off x="803868" y="4640861"/>
            <a:ext cx="3108000" cy="1169038"/>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r>
              <a:rPr lang="zh-CN" altLang="en-US" sz="2000" spc="0" dirty="0">
                <a:solidFill>
                  <a:schemeClr val="tx1">
                    <a:lumMod val="85000"/>
                    <a:lumOff val="15000"/>
                  </a:schemeClr>
                </a:solidFill>
                <a:latin typeface="微软雅黑" panose="020B0503020204020204" pitchFamily="34" charset="-122"/>
                <a:ea typeface="微软雅黑" panose="020B0503020204020204" pitchFamily="34" charset="-122"/>
              </a:rPr>
              <a:t>。</a:t>
            </a:r>
            <a:endPar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endParaRPr>
          </a:p>
        </p:txBody>
      </p:sp>
      <p:grpSp>
        <p:nvGrpSpPr>
          <p:cNvPr id="34" name="组合 33">
            <a:extLst>
              <a:ext uri="{FF2B5EF4-FFF2-40B4-BE49-F238E27FC236}">
                <a16:creationId xmlns:a16="http://schemas.microsoft.com/office/drawing/2014/main" id="{F1359713-4835-45C6-A174-D11F3C4C626E}"/>
              </a:ext>
            </a:extLst>
          </p:cNvPr>
          <p:cNvGrpSpPr/>
          <p:nvPr/>
        </p:nvGrpSpPr>
        <p:grpSpPr>
          <a:xfrm>
            <a:off x="692195" y="3976914"/>
            <a:ext cx="1862200" cy="570466"/>
            <a:chOff x="695943" y="3875314"/>
            <a:chExt cx="1862200" cy="570466"/>
          </a:xfrm>
        </p:grpSpPr>
        <p:sp>
          <p:nvSpPr>
            <p:cNvPr id="32" name="矩形 31">
              <a:extLst>
                <a:ext uri="{FF2B5EF4-FFF2-40B4-BE49-F238E27FC236}">
                  <a16:creationId xmlns:a16="http://schemas.microsoft.com/office/drawing/2014/main" id="{419D32DC-F417-4BF9-99BD-FD7A023E2C4F}"/>
                </a:ext>
              </a:extLst>
            </p:cNvPr>
            <p:cNvSpPr/>
            <p:nvPr/>
          </p:nvSpPr>
          <p:spPr>
            <a:xfrm>
              <a:off x="695943" y="3875314"/>
              <a:ext cx="1862200" cy="57046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32">
              <a:extLst>
                <a:ext uri="{FF2B5EF4-FFF2-40B4-BE49-F238E27FC236}">
                  <a16:creationId xmlns:a16="http://schemas.microsoft.com/office/drawing/2014/main" id="{D843B17D-F775-4189-A555-ED61E656F358}"/>
                </a:ext>
              </a:extLst>
            </p:cNvPr>
            <p:cNvSpPr txBox="1"/>
            <p:nvPr/>
          </p:nvSpPr>
          <p:spPr>
            <a:xfrm>
              <a:off x="827450" y="3898937"/>
              <a:ext cx="1620957"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关键词一</a:t>
              </a:r>
            </a:p>
          </p:txBody>
        </p:sp>
      </p:grpSp>
      <p:sp>
        <p:nvSpPr>
          <p:cNvPr id="22" name="矩形 21">
            <a:extLst>
              <a:ext uri="{FF2B5EF4-FFF2-40B4-BE49-F238E27FC236}">
                <a16:creationId xmlns:a16="http://schemas.microsoft.com/office/drawing/2014/main" id="{09A75F25-D920-490A-BFFC-F5E3A41DA232}"/>
              </a:ext>
            </a:extLst>
          </p:cNvPr>
          <p:cNvSpPr/>
          <p:nvPr/>
        </p:nvSpPr>
        <p:spPr>
          <a:xfrm>
            <a:off x="4491762" y="4533200"/>
            <a:ext cx="3270311" cy="1702500"/>
          </a:xfrm>
          <a:prstGeom prst="rect">
            <a:avLst/>
          </a:prstGeom>
          <a:solidFill>
            <a:schemeClr val="bg2">
              <a:alpha val="68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25" name="矩形 24">
            <a:extLst>
              <a:ext uri="{FF2B5EF4-FFF2-40B4-BE49-F238E27FC236}">
                <a16:creationId xmlns:a16="http://schemas.microsoft.com/office/drawing/2014/main" id="{72A09750-A0ED-428D-9539-72BA3A5156E7}"/>
              </a:ext>
            </a:extLst>
          </p:cNvPr>
          <p:cNvSpPr/>
          <p:nvPr/>
        </p:nvSpPr>
        <p:spPr>
          <a:xfrm>
            <a:off x="4455762" y="4533200"/>
            <a:ext cx="36000" cy="1702498"/>
          </a:xfrm>
          <a:prstGeom prst="rect">
            <a:avLst/>
          </a:prstGeom>
          <a:solidFill>
            <a:schemeClr val="accent1"/>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30" name="内容占位符 11">
            <a:extLst>
              <a:ext uri="{FF2B5EF4-FFF2-40B4-BE49-F238E27FC236}">
                <a16:creationId xmlns:a16="http://schemas.microsoft.com/office/drawing/2014/main" id="{162EFAD9-1288-4C93-B093-6BCF9932B10A}"/>
              </a:ext>
            </a:extLst>
          </p:cNvPr>
          <p:cNvSpPr txBox="1">
            <a:spLocks/>
          </p:cNvSpPr>
          <p:nvPr/>
        </p:nvSpPr>
        <p:spPr>
          <a:xfrm>
            <a:off x="4564336" y="4640861"/>
            <a:ext cx="3108000" cy="1169038"/>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r>
              <a:rPr lang="zh-CN" altLang="en-US" sz="2000" spc="0" dirty="0">
                <a:solidFill>
                  <a:schemeClr val="tx1">
                    <a:lumMod val="85000"/>
                    <a:lumOff val="15000"/>
                  </a:schemeClr>
                </a:solidFill>
                <a:latin typeface="微软雅黑" panose="020B0503020204020204" pitchFamily="34" charset="-122"/>
                <a:ea typeface="微软雅黑" panose="020B0503020204020204" pitchFamily="34" charset="-122"/>
              </a:rPr>
              <a:t>。</a:t>
            </a:r>
            <a:endPar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endParaRPr>
          </a:p>
        </p:txBody>
      </p:sp>
      <p:pic>
        <p:nvPicPr>
          <p:cNvPr id="49" name="图片 48" descr="图片包含 树, 户外, 天空, 建筑物&#10;&#10;自动生成的说明">
            <a:extLst>
              <a:ext uri="{FF2B5EF4-FFF2-40B4-BE49-F238E27FC236}">
                <a16:creationId xmlns:a16="http://schemas.microsoft.com/office/drawing/2014/main" id="{9E603AE8-7C5E-48B4-B58A-579A6B85841D}"/>
              </a:ext>
            </a:extLst>
          </p:cNvPr>
          <p:cNvPicPr>
            <a:picLocks noChangeAspect="1"/>
          </p:cNvPicPr>
          <p:nvPr/>
        </p:nvPicPr>
        <p:blipFill rotWithShape="1">
          <a:blip r:embed="rId3"/>
          <a:srcRect r="9060" b="13349"/>
          <a:stretch/>
        </p:blipFill>
        <p:spPr>
          <a:xfrm>
            <a:off x="4456703" y="2177623"/>
            <a:ext cx="3297361" cy="2356366"/>
          </a:xfrm>
          <a:prstGeom prst="rect">
            <a:avLst/>
          </a:prstGeom>
        </p:spPr>
      </p:pic>
      <p:grpSp>
        <p:nvGrpSpPr>
          <p:cNvPr id="50" name="组合 49">
            <a:extLst>
              <a:ext uri="{FF2B5EF4-FFF2-40B4-BE49-F238E27FC236}">
                <a16:creationId xmlns:a16="http://schemas.microsoft.com/office/drawing/2014/main" id="{D10EE059-3002-4FF5-97FF-A0EBFDD7A04F}"/>
              </a:ext>
            </a:extLst>
          </p:cNvPr>
          <p:cNvGrpSpPr/>
          <p:nvPr/>
        </p:nvGrpSpPr>
        <p:grpSpPr>
          <a:xfrm>
            <a:off x="4456128" y="3966028"/>
            <a:ext cx="1862200" cy="570466"/>
            <a:chOff x="695943" y="3875314"/>
            <a:chExt cx="1862200" cy="570466"/>
          </a:xfrm>
        </p:grpSpPr>
        <p:sp>
          <p:nvSpPr>
            <p:cNvPr id="51" name="矩形 50">
              <a:extLst>
                <a:ext uri="{FF2B5EF4-FFF2-40B4-BE49-F238E27FC236}">
                  <a16:creationId xmlns:a16="http://schemas.microsoft.com/office/drawing/2014/main" id="{18F4FCCE-9B9A-4BED-8D0C-240D157EF011}"/>
                </a:ext>
              </a:extLst>
            </p:cNvPr>
            <p:cNvSpPr/>
            <p:nvPr/>
          </p:nvSpPr>
          <p:spPr>
            <a:xfrm>
              <a:off x="695943" y="3875314"/>
              <a:ext cx="1862200" cy="57046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文本框 51">
              <a:extLst>
                <a:ext uri="{FF2B5EF4-FFF2-40B4-BE49-F238E27FC236}">
                  <a16:creationId xmlns:a16="http://schemas.microsoft.com/office/drawing/2014/main" id="{7D8C4CD5-9435-4B0B-AA15-F1EBCA9B8895}"/>
                </a:ext>
              </a:extLst>
            </p:cNvPr>
            <p:cNvSpPr txBox="1"/>
            <p:nvPr/>
          </p:nvSpPr>
          <p:spPr>
            <a:xfrm>
              <a:off x="827450" y="3898937"/>
              <a:ext cx="1620957"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关键词二</a:t>
              </a:r>
            </a:p>
          </p:txBody>
        </p:sp>
      </p:grpSp>
      <p:sp>
        <p:nvSpPr>
          <p:cNvPr id="17" name="矩形 16">
            <a:extLst>
              <a:ext uri="{FF2B5EF4-FFF2-40B4-BE49-F238E27FC236}">
                <a16:creationId xmlns:a16="http://schemas.microsoft.com/office/drawing/2014/main" id="{DAF2CF89-CEE5-4D9C-9874-35DC62D8F841}"/>
              </a:ext>
            </a:extLst>
          </p:cNvPr>
          <p:cNvSpPr/>
          <p:nvPr/>
        </p:nvSpPr>
        <p:spPr>
          <a:xfrm>
            <a:off x="8257175" y="4533200"/>
            <a:ext cx="3261726" cy="1702500"/>
          </a:xfrm>
          <a:prstGeom prst="rect">
            <a:avLst/>
          </a:prstGeom>
          <a:solidFill>
            <a:schemeClr val="bg2">
              <a:alpha val="68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20" name="矩形 19">
            <a:extLst>
              <a:ext uri="{FF2B5EF4-FFF2-40B4-BE49-F238E27FC236}">
                <a16:creationId xmlns:a16="http://schemas.microsoft.com/office/drawing/2014/main" id="{7CC440E4-BD46-4E5D-BA38-28D862067D06}"/>
              </a:ext>
            </a:extLst>
          </p:cNvPr>
          <p:cNvSpPr/>
          <p:nvPr/>
        </p:nvSpPr>
        <p:spPr>
          <a:xfrm>
            <a:off x="8221540" y="4522314"/>
            <a:ext cx="36000" cy="1702498"/>
          </a:xfrm>
          <a:prstGeom prst="rect">
            <a:avLst/>
          </a:prstGeom>
          <a:solidFill>
            <a:schemeClr val="accent1"/>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31" name="内容占位符 11">
            <a:extLst>
              <a:ext uri="{FF2B5EF4-FFF2-40B4-BE49-F238E27FC236}">
                <a16:creationId xmlns:a16="http://schemas.microsoft.com/office/drawing/2014/main" id="{D245A763-6BBC-485C-B6A6-F70DBFF13CCF}"/>
              </a:ext>
            </a:extLst>
          </p:cNvPr>
          <p:cNvSpPr txBox="1">
            <a:spLocks/>
          </p:cNvSpPr>
          <p:nvPr/>
        </p:nvSpPr>
        <p:spPr>
          <a:xfrm>
            <a:off x="8346911" y="4640861"/>
            <a:ext cx="3108000" cy="1169038"/>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r>
              <a:rPr lang="zh-CN" altLang="en-US" sz="2000" spc="0" dirty="0">
                <a:solidFill>
                  <a:schemeClr val="tx1">
                    <a:lumMod val="85000"/>
                    <a:lumOff val="15000"/>
                  </a:schemeClr>
                </a:solidFill>
                <a:latin typeface="微软雅黑" panose="020B0503020204020204" pitchFamily="34" charset="-122"/>
                <a:ea typeface="微软雅黑" panose="020B0503020204020204" pitchFamily="34" charset="-122"/>
              </a:rPr>
              <a:t>。</a:t>
            </a:r>
            <a:endPar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endParaRPr>
          </a:p>
        </p:txBody>
      </p:sp>
      <p:pic>
        <p:nvPicPr>
          <p:cNvPr id="54" name="图片 53" descr="图片包含 户外, 地面, 天空, 建筑物&#10;&#10;自动生成的说明">
            <a:extLst>
              <a:ext uri="{FF2B5EF4-FFF2-40B4-BE49-F238E27FC236}">
                <a16:creationId xmlns:a16="http://schemas.microsoft.com/office/drawing/2014/main" id="{59EE16B9-C683-4D7C-B6C4-17A4F83FE694}"/>
              </a:ext>
            </a:extLst>
          </p:cNvPr>
          <p:cNvPicPr>
            <a:picLocks noChangeAspect="1"/>
          </p:cNvPicPr>
          <p:nvPr/>
        </p:nvPicPr>
        <p:blipFill rotWithShape="1">
          <a:blip r:embed="rId4"/>
          <a:srcRect r="3121" b="7936"/>
          <a:stretch/>
        </p:blipFill>
        <p:spPr>
          <a:xfrm>
            <a:off x="8221538" y="2176508"/>
            <a:ext cx="3297361" cy="2350108"/>
          </a:xfrm>
          <a:prstGeom prst="rect">
            <a:avLst/>
          </a:prstGeom>
        </p:spPr>
      </p:pic>
      <p:grpSp>
        <p:nvGrpSpPr>
          <p:cNvPr id="55" name="组合 54">
            <a:extLst>
              <a:ext uri="{FF2B5EF4-FFF2-40B4-BE49-F238E27FC236}">
                <a16:creationId xmlns:a16="http://schemas.microsoft.com/office/drawing/2014/main" id="{4C0F3D45-B957-4912-A923-1A5998186910}"/>
              </a:ext>
            </a:extLst>
          </p:cNvPr>
          <p:cNvGrpSpPr/>
          <p:nvPr/>
        </p:nvGrpSpPr>
        <p:grpSpPr>
          <a:xfrm>
            <a:off x="8221538" y="3966028"/>
            <a:ext cx="1862200" cy="570466"/>
            <a:chOff x="695943" y="3875314"/>
            <a:chExt cx="1862200" cy="570466"/>
          </a:xfrm>
        </p:grpSpPr>
        <p:sp>
          <p:nvSpPr>
            <p:cNvPr id="56" name="矩形 55">
              <a:extLst>
                <a:ext uri="{FF2B5EF4-FFF2-40B4-BE49-F238E27FC236}">
                  <a16:creationId xmlns:a16="http://schemas.microsoft.com/office/drawing/2014/main" id="{CAEA54E9-0E3F-4D10-B393-8304B9AC092E}"/>
                </a:ext>
              </a:extLst>
            </p:cNvPr>
            <p:cNvSpPr/>
            <p:nvPr/>
          </p:nvSpPr>
          <p:spPr>
            <a:xfrm>
              <a:off x="695943" y="3875314"/>
              <a:ext cx="1862200" cy="57046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7" name="文本框 56">
              <a:extLst>
                <a:ext uri="{FF2B5EF4-FFF2-40B4-BE49-F238E27FC236}">
                  <a16:creationId xmlns:a16="http://schemas.microsoft.com/office/drawing/2014/main" id="{16F217CF-B6C2-4B84-A0CA-D80804F44BBC}"/>
                </a:ext>
              </a:extLst>
            </p:cNvPr>
            <p:cNvSpPr txBox="1"/>
            <p:nvPr/>
          </p:nvSpPr>
          <p:spPr>
            <a:xfrm>
              <a:off x="827450" y="3898937"/>
              <a:ext cx="1620957"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关键词三</a:t>
              </a:r>
            </a:p>
          </p:txBody>
        </p:sp>
      </p:grpSp>
      <p:sp>
        <p:nvSpPr>
          <p:cNvPr id="58" name="文本框 57">
            <a:extLst>
              <a:ext uri="{FF2B5EF4-FFF2-40B4-BE49-F238E27FC236}">
                <a16:creationId xmlns:a16="http://schemas.microsoft.com/office/drawing/2014/main" id="{FC099D5E-7972-448E-8D90-7C9784809B5B}"/>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三张图片</a:t>
            </a:r>
            <a:r>
              <a:rPr kumimoji="0" lang="en-US" altLang="zh-CN"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a:t>
            </a: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三段文字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66" name="文本框 45">
            <a:extLst>
              <a:ext uri="{FF2B5EF4-FFF2-40B4-BE49-F238E27FC236}">
                <a16:creationId xmlns:a16="http://schemas.microsoft.com/office/drawing/2014/main" id="{76EC73D4-08F5-45A4-B1A5-EC37042EF24D}"/>
              </a:ext>
            </a:extLst>
          </p:cNvPr>
          <p:cNvSpPr txBox="1"/>
          <p:nvPr/>
        </p:nvSpPr>
        <p:spPr>
          <a:xfrm>
            <a:off x="4399295" y="1126645"/>
            <a:ext cx="339341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829361" fontAlgn="base">
              <a:spcBef>
                <a:spcPct val="0"/>
              </a:spcBef>
              <a:spcAft>
                <a:spcPct val="0"/>
              </a:spcAft>
              <a:defRPr/>
            </a:pPr>
            <a:r>
              <a:rPr lang="zh-CN" altLang="en-US" sz="2800" b="1" dirty="0">
                <a:solidFill>
                  <a:schemeClr val="accent1"/>
                </a:solidFill>
                <a:latin typeface="微软雅黑" panose="020B0503020204020204" pitchFamily="34" charset="-122"/>
                <a:ea typeface="微软雅黑" panose="020B0503020204020204" pitchFamily="34" charset="-122"/>
                <a:cs typeface="Verdana"/>
              </a:rPr>
              <a:t>输入你的标题或观点</a:t>
            </a:r>
          </a:p>
        </p:txBody>
      </p:sp>
      <p:grpSp>
        <p:nvGrpSpPr>
          <p:cNvPr id="67" name="组合 66">
            <a:extLst>
              <a:ext uri="{FF2B5EF4-FFF2-40B4-BE49-F238E27FC236}">
                <a16:creationId xmlns:a16="http://schemas.microsoft.com/office/drawing/2014/main" id="{60DB47E3-09DB-48C0-94CC-A0D75F03AC08}"/>
              </a:ext>
            </a:extLst>
          </p:cNvPr>
          <p:cNvGrpSpPr/>
          <p:nvPr/>
        </p:nvGrpSpPr>
        <p:grpSpPr>
          <a:xfrm>
            <a:off x="5046181" y="1724909"/>
            <a:ext cx="2099639" cy="10885"/>
            <a:chOff x="5046181" y="1661409"/>
            <a:chExt cx="2099639" cy="10885"/>
          </a:xfrm>
        </p:grpSpPr>
        <p:cxnSp>
          <p:nvCxnSpPr>
            <p:cNvPr id="68" name="直接连接符 67">
              <a:extLst>
                <a:ext uri="{FF2B5EF4-FFF2-40B4-BE49-F238E27FC236}">
                  <a16:creationId xmlns:a16="http://schemas.microsoft.com/office/drawing/2014/main" id="{F9ADF3CD-648D-44A4-906A-3CE757FAB4F1}"/>
                </a:ext>
              </a:extLst>
            </p:cNvPr>
            <p:cNvCxnSpPr>
              <a:cxnSpLocks/>
            </p:cNvCxnSpPr>
            <p:nvPr/>
          </p:nvCxnSpPr>
          <p:spPr>
            <a:xfrm>
              <a:off x="5046181" y="1661409"/>
              <a:ext cx="209963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45DE6F8-9570-4874-A517-8E5ABB44AE5A}"/>
                </a:ext>
              </a:extLst>
            </p:cNvPr>
            <p:cNvCxnSpPr>
              <a:cxnSpLocks/>
            </p:cNvCxnSpPr>
            <p:nvPr/>
          </p:nvCxnSpPr>
          <p:spPr>
            <a:xfrm>
              <a:off x="5739116" y="1672294"/>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2454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FC099D5E-7972-448E-8D90-7C9784809B5B}"/>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四张图片</a:t>
            </a:r>
            <a:r>
              <a:rPr kumimoji="0" lang="en-US" altLang="zh-CN"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rPr>
              <a:t>四</a:t>
            </a: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3DAD0668-5251-4042-8FE0-438A0BE65C35}"/>
              </a:ext>
            </a:extLst>
          </p:cNvPr>
          <p:cNvSpPr txBox="1"/>
          <p:nvPr/>
        </p:nvSpPr>
        <p:spPr>
          <a:xfrm>
            <a:off x="2782923" y="1580151"/>
            <a:ext cx="2762046"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请输入你的标题</a:t>
            </a:r>
          </a:p>
        </p:txBody>
      </p:sp>
      <p:sp>
        <p:nvSpPr>
          <p:cNvPr id="36" name="文本框 35">
            <a:extLst>
              <a:ext uri="{FF2B5EF4-FFF2-40B4-BE49-F238E27FC236}">
                <a16:creationId xmlns:a16="http://schemas.microsoft.com/office/drawing/2014/main" id="{8E8C8C85-F54C-4375-BC34-BAA274C56A86}"/>
              </a:ext>
            </a:extLst>
          </p:cNvPr>
          <p:cNvSpPr txBox="1"/>
          <p:nvPr/>
        </p:nvSpPr>
        <p:spPr>
          <a:xfrm>
            <a:off x="2785439" y="2142910"/>
            <a:ext cx="3045685" cy="1061381"/>
          </a:xfrm>
          <a:prstGeom prst="rect">
            <a:avLst/>
          </a:prstGeom>
          <a:noFill/>
        </p:spPr>
        <p:txBody>
          <a:bodyPr wrap="square" rtlCol="0">
            <a:spAutoFit/>
          </a:bodyPr>
          <a:lstStyle/>
          <a:p>
            <a:pPr lvl="0" algn="just">
              <a:lnSpc>
                <a:spcPct val="120000"/>
              </a:lnSpc>
              <a:spcBef>
                <a:spcPts val="1000"/>
              </a:spcBef>
              <a:defRPr/>
            </a:pPr>
            <a:r>
              <a:rPr lang="zh-CN" altLang="en-US" kern="0" dirty="0">
                <a:solidFill>
                  <a:schemeClr val="tx1">
                    <a:lumMod val="85000"/>
                    <a:lumOff val="15000"/>
                  </a:schemeClr>
                </a:solidFill>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kern="0" dirty="0">
              <a:solidFill>
                <a:schemeClr val="tx1">
                  <a:lumMod val="85000"/>
                  <a:lumOff val="15000"/>
                </a:schemeClr>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grpSp>
        <p:nvGrpSpPr>
          <p:cNvPr id="63" name="组合 62">
            <a:extLst>
              <a:ext uri="{FF2B5EF4-FFF2-40B4-BE49-F238E27FC236}">
                <a16:creationId xmlns:a16="http://schemas.microsoft.com/office/drawing/2014/main" id="{1D84D57A-CE72-4579-90FC-32BB38716D8F}"/>
              </a:ext>
            </a:extLst>
          </p:cNvPr>
          <p:cNvGrpSpPr/>
          <p:nvPr/>
        </p:nvGrpSpPr>
        <p:grpSpPr>
          <a:xfrm>
            <a:off x="2876336" y="2066411"/>
            <a:ext cx="1476000" cy="10885"/>
            <a:chOff x="1274932" y="2467554"/>
            <a:chExt cx="1476000" cy="10885"/>
          </a:xfrm>
        </p:grpSpPr>
        <p:cxnSp>
          <p:nvCxnSpPr>
            <p:cNvPr id="64" name="直接连接符 63">
              <a:extLst>
                <a:ext uri="{FF2B5EF4-FFF2-40B4-BE49-F238E27FC236}">
                  <a16:creationId xmlns:a16="http://schemas.microsoft.com/office/drawing/2014/main" id="{1F7FFF28-DC50-4480-91AE-140E061256DA}"/>
                </a:ext>
              </a:extLst>
            </p:cNvPr>
            <p:cNvCxnSpPr>
              <a:cxnSpLocks/>
            </p:cNvCxnSpPr>
            <p:nvPr/>
          </p:nvCxnSpPr>
          <p:spPr>
            <a:xfrm>
              <a:off x="1274932" y="2467554"/>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B6F01F2-36B5-44A3-8141-4A0953BCDFD8}"/>
                </a:ext>
              </a:extLst>
            </p:cNvPr>
            <p:cNvCxnSpPr>
              <a:cxnSpLocks/>
            </p:cNvCxnSpPr>
            <p:nvPr/>
          </p:nvCxnSpPr>
          <p:spPr>
            <a:xfrm>
              <a:off x="1274932" y="2478439"/>
              <a:ext cx="46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93B82E43-3EB9-48B0-BA54-27CAAA3CC708}"/>
              </a:ext>
            </a:extLst>
          </p:cNvPr>
          <p:cNvSpPr txBox="1"/>
          <p:nvPr/>
        </p:nvSpPr>
        <p:spPr>
          <a:xfrm>
            <a:off x="8236074" y="1580151"/>
            <a:ext cx="2762046"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请输入你的标题</a:t>
            </a:r>
          </a:p>
        </p:txBody>
      </p:sp>
      <p:sp>
        <p:nvSpPr>
          <p:cNvPr id="38" name="文本框 37">
            <a:extLst>
              <a:ext uri="{FF2B5EF4-FFF2-40B4-BE49-F238E27FC236}">
                <a16:creationId xmlns:a16="http://schemas.microsoft.com/office/drawing/2014/main" id="{7BEAA488-DD03-42CE-A2A6-6F5C88CBBC76}"/>
              </a:ext>
            </a:extLst>
          </p:cNvPr>
          <p:cNvSpPr txBox="1"/>
          <p:nvPr/>
        </p:nvSpPr>
        <p:spPr>
          <a:xfrm>
            <a:off x="8238590" y="2142910"/>
            <a:ext cx="3045685" cy="1061381"/>
          </a:xfrm>
          <a:prstGeom prst="rect">
            <a:avLst/>
          </a:prstGeom>
          <a:noFill/>
        </p:spPr>
        <p:txBody>
          <a:bodyPr wrap="square" rtlCol="0">
            <a:spAutoFit/>
          </a:bodyPr>
          <a:lstStyle/>
          <a:p>
            <a:pPr lvl="0" algn="just">
              <a:lnSpc>
                <a:spcPct val="120000"/>
              </a:lnSpc>
              <a:spcBef>
                <a:spcPts val="1000"/>
              </a:spcBef>
              <a:defRPr/>
            </a:pPr>
            <a:r>
              <a:rPr lang="zh-CN" altLang="en-US" kern="0" dirty="0">
                <a:solidFill>
                  <a:schemeClr val="tx1">
                    <a:lumMod val="85000"/>
                    <a:lumOff val="15000"/>
                  </a:schemeClr>
                </a:solidFill>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kern="0" dirty="0">
              <a:solidFill>
                <a:schemeClr val="tx1">
                  <a:lumMod val="85000"/>
                  <a:lumOff val="15000"/>
                </a:schemeClr>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grpSp>
        <p:nvGrpSpPr>
          <p:cNvPr id="40" name="组合 39">
            <a:extLst>
              <a:ext uri="{FF2B5EF4-FFF2-40B4-BE49-F238E27FC236}">
                <a16:creationId xmlns:a16="http://schemas.microsoft.com/office/drawing/2014/main" id="{6707259D-F83C-4165-82D0-354C6D4E5F78}"/>
              </a:ext>
            </a:extLst>
          </p:cNvPr>
          <p:cNvGrpSpPr/>
          <p:nvPr/>
        </p:nvGrpSpPr>
        <p:grpSpPr>
          <a:xfrm>
            <a:off x="8329487" y="2066411"/>
            <a:ext cx="1476000" cy="10885"/>
            <a:chOff x="1274932" y="2467554"/>
            <a:chExt cx="1476000" cy="10885"/>
          </a:xfrm>
        </p:grpSpPr>
        <p:cxnSp>
          <p:nvCxnSpPr>
            <p:cNvPr id="41" name="直接连接符 40">
              <a:extLst>
                <a:ext uri="{FF2B5EF4-FFF2-40B4-BE49-F238E27FC236}">
                  <a16:creationId xmlns:a16="http://schemas.microsoft.com/office/drawing/2014/main" id="{79EAA12A-B6D9-47C1-AE21-E7F1CD09E2D9}"/>
                </a:ext>
              </a:extLst>
            </p:cNvPr>
            <p:cNvCxnSpPr>
              <a:cxnSpLocks/>
            </p:cNvCxnSpPr>
            <p:nvPr/>
          </p:nvCxnSpPr>
          <p:spPr>
            <a:xfrm>
              <a:off x="1274932" y="2467554"/>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A4FBF77-E658-44BE-A96E-683C2EB3740E}"/>
                </a:ext>
              </a:extLst>
            </p:cNvPr>
            <p:cNvCxnSpPr>
              <a:cxnSpLocks/>
            </p:cNvCxnSpPr>
            <p:nvPr/>
          </p:nvCxnSpPr>
          <p:spPr>
            <a:xfrm>
              <a:off x="1274932" y="2478439"/>
              <a:ext cx="46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6" name="文本框 45">
            <a:extLst>
              <a:ext uri="{FF2B5EF4-FFF2-40B4-BE49-F238E27FC236}">
                <a16:creationId xmlns:a16="http://schemas.microsoft.com/office/drawing/2014/main" id="{D0A541F3-4F7D-45D5-AD55-34EB6ED24292}"/>
              </a:ext>
            </a:extLst>
          </p:cNvPr>
          <p:cNvSpPr txBox="1"/>
          <p:nvPr/>
        </p:nvSpPr>
        <p:spPr>
          <a:xfrm>
            <a:off x="2782923" y="4160747"/>
            <a:ext cx="2762046"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请输入你的标题</a:t>
            </a:r>
          </a:p>
        </p:txBody>
      </p:sp>
      <p:sp>
        <p:nvSpPr>
          <p:cNvPr id="49" name="文本框 48">
            <a:extLst>
              <a:ext uri="{FF2B5EF4-FFF2-40B4-BE49-F238E27FC236}">
                <a16:creationId xmlns:a16="http://schemas.microsoft.com/office/drawing/2014/main" id="{2A27B003-1F18-4802-BA67-832239FF76FD}"/>
              </a:ext>
            </a:extLst>
          </p:cNvPr>
          <p:cNvSpPr txBox="1"/>
          <p:nvPr/>
        </p:nvSpPr>
        <p:spPr>
          <a:xfrm>
            <a:off x="2785439" y="4723506"/>
            <a:ext cx="3045685" cy="1061381"/>
          </a:xfrm>
          <a:prstGeom prst="rect">
            <a:avLst/>
          </a:prstGeom>
          <a:noFill/>
        </p:spPr>
        <p:txBody>
          <a:bodyPr wrap="square" rtlCol="0">
            <a:spAutoFit/>
          </a:bodyPr>
          <a:lstStyle/>
          <a:p>
            <a:pPr lvl="0" algn="just">
              <a:lnSpc>
                <a:spcPct val="120000"/>
              </a:lnSpc>
              <a:spcBef>
                <a:spcPts val="1000"/>
              </a:spcBef>
              <a:defRPr/>
            </a:pPr>
            <a:r>
              <a:rPr lang="zh-CN" altLang="en-US" kern="0" dirty="0">
                <a:solidFill>
                  <a:schemeClr val="tx1">
                    <a:lumMod val="85000"/>
                    <a:lumOff val="15000"/>
                  </a:schemeClr>
                </a:solidFill>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kern="0" dirty="0">
              <a:solidFill>
                <a:schemeClr val="tx1">
                  <a:lumMod val="85000"/>
                  <a:lumOff val="15000"/>
                </a:schemeClr>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grpSp>
        <p:nvGrpSpPr>
          <p:cNvPr id="51" name="组合 50">
            <a:extLst>
              <a:ext uri="{FF2B5EF4-FFF2-40B4-BE49-F238E27FC236}">
                <a16:creationId xmlns:a16="http://schemas.microsoft.com/office/drawing/2014/main" id="{CB8ACE56-C9CB-4DE5-9DF1-9D2891920094}"/>
              </a:ext>
            </a:extLst>
          </p:cNvPr>
          <p:cNvGrpSpPr/>
          <p:nvPr/>
        </p:nvGrpSpPr>
        <p:grpSpPr>
          <a:xfrm>
            <a:off x="2876336" y="4647007"/>
            <a:ext cx="1476000" cy="10885"/>
            <a:chOff x="1274932" y="2467554"/>
            <a:chExt cx="1476000" cy="10885"/>
          </a:xfrm>
        </p:grpSpPr>
        <p:cxnSp>
          <p:nvCxnSpPr>
            <p:cNvPr id="52" name="直接连接符 51">
              <a:extLst>
                <a:ext uri="{FF2B5EF4-FFF2-40B4-BE49-F238E27FC236}">
                  <a16:creationId xmlns:a16="http://schemas.microsoft.com/office/drawing/2014/main" id="{B3EE21B3-36E3-4C3E-BCAA-0F47BEEC1AFC}"/>
                </a:ext>
              </a:extLst>
            </p:cNvPr>
            <p:cNvCxnSpPr>
              <a:cxnSpLocks/>
            </p:cNvCxnSpPr>
            <p:nvPr/>
          </p:nvCxnSpPr>
          <p:spPr>
            <a:xfrm>
              <a:off x="1274932" y="2467554"/>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F6DD103-9F71-471F-AD03-DDB40B7820FA}"/>
                </a:ext>
              </a:extLst>
            </p:cNvPr>
            <p:cNvCxnSpPr>
              <a:cxnSpLocks/>
            </p:cNvCxnSpPr>
            <p:nvPr/>
          </p:nvCxnSpPr>
          <p:spPr>
            <a:xfrm>
              <a:off x="1274932" y="2478439"/>
              <a:ext cx="46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9" name="文本框 58">
            <a:extLst>
              <a:ext uri="{FF2B5EF4-FFF2-40B4-BE49-F238E27FC236}">
                <a16:creationId xmlns:a16="http://schemas.microsoft.com/office/drawing/2014/main" id="{75F65042-66AC-4F70-B08C-8BB3E35C522F}"/>
              </a:ext>
            </a:extLst>
          </p:cNvPr>
          <p:cNvSpPr txBox="1"/>
          <p:nvPr/>
        </p:nvSpPr>
        <p:spPr>
          <a:xfrm>
            <a:off x="8236074" y="4160747"/>
            <a:ext cx="2762046"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请输入你的标题</a:t>
            </a:r>
          </a:p>
        </p:txBody>
      </p:sp>
      <p:sp>
        <p:nvSpPr>
          <p:cNvPr id="60" name="文本框 59">
            <a:extLst>
              <a:ext uri="{FF2B5EF4-FFF2-40B4-BE49-F238E27FC236}">
                <a16:creationId xmlns:a16="http://schemas.microsoft.com/office/drawing/2014/main" id="{BD84BE2B-0065-4DCA-8743-A06E0A5C27C7}"/>
              </a:ext>
            </a:extLst>
          </p:cNvPr>
          <p:cNvSpPr txBox="1"/>
          <p:nvPr/>
        </p:nvSpPr>
        <p:spPr>
          <a:xfrm>
            <a:off x="8238590" y="4723506"/>
            <a:ext cx="3045685" cy="1061381"/>
          </a:xfrm>
          <a:prstGeom prst="rect">
            <a:avLst/>
          </a:prstGeom>
          <a:noFill/>
        </p:spPr>
        <p:txBody>
          <a:bodyPr wrap="square" rtlCol="0">
            <a:spAutoFit/>
          </a:bodyPr>
          <a:lstStyle/>
          <a:p>
            <a:pPr lvl="0" algn="just">
              <a:lnSpc>
                <a:spcPct val="120000"/>
              </a:lnSpc>
              <a:spcBef>
                <a:spcPts val="1000"/>
              </a:spcBef>
              <a:defRPr/>
            </a:pPr>
            <a:r>
              <a:rPr lang="zh-CN" altLang="en-US" kern="0" dirty="0">
                <a:solidFill>
                  <a:schemeClr val="tx1">
                    <a:lumMod val="85000"/>
                    <a:lumOff val="15000"/>
                  </a:schemeClr>
                </a:solidFill>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kern="0" dirty="0">
              <a:solidFill>
                <a:schemeClr val="tx1">
                  <a:lumMod val="85000"/>
                  <a:lumOff val="15000"/>
                </a:schemeClr>
              </a:solidFill>
              <a:latin typeface="微软雅黑" panose="020B0503020204020204" pitchFamily="34" charset="-122"/>
              <a:ea typeface="微软雅黑" panose="020B0503020204020204" pitchFamily="34" charset="-122"/>
              <a:sym typeface="微软雅黑 Light" panose="020B0502040204020203" pitchFamily="34" charset="-122"/>
            </a:endParaRPr>
          </a:p>
        </p:txBody>
      </p:sp>
      <p:grpSp>
        <p:nvGrpSpPr>
          <p:cNvPr id="66" name="组合 65">
            <a:extLst>
              <a:ext uri="{FF2B5EF4-FFF2-40B4-BE49-F238E27FC236}">
                <a16:creationId xmlns:a16="http://schemas.microsoft.com/office/drawing/2014/main" id="{8BBF7082-03A9-4AB6-8E13-4A8B07F413E3}"/>
              </a:ext>
            </a:extLst>
          </p:cNvPr>
          <p:cNvGrpSpPr/>
          <p:nvPr/>
        </p:nvGrpSpPr>
        <p:grpSpPr>
          <a:xfrm>
            <a:off x="8329487" y="4647007"/>
            <a:ext cx="1476000" cy="10885"/>
            <a:chOff x="1274932" y="2467554"/>
            <a:chExt cx="1476000" cy="10885"/>
          </a:xfrm>
        </p:grpSpPr>
        <p:cxnSp>
          <p:nvCxnSpPr>
            <p:cNvPr id="67" name="直接连接符 66">
              <a:extLst>
                <a:ext uri="{FF2B5EF4-FFF2-40B4-BE49-F238E27FC236}">
                  <a16:creationId xmlns:a16="http://schemas.microsoft.com/office/drawing/2014/main" id="{422D31A7-82B3-4781-8C94-0B483601690C}"/>
                </a:ext>
              </a:extLst>
            </p:cNvPr>
            <p:cNvCxnSpPr>
              <a:cxnSpLocks/>
            </p:cNvCxnSpPr>
            <p:nvPr/>
          </p:nvCxnSpPr>
          <p:spPr>
            <a:xfrm>
              <a:off x="1274932" y="2467554"/>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945F4C5-A004-4DEE-877F-E02373C56953}"/>
                </a:ext>
              </a:extLst>
            </p:cNvPr>
            <p:cNvCxnSpPr>
              <a:cxnSpLocks/>
            </p:cNvCxnSpPr>
            <p:nvPr/>
          </p:nvCxnSpPr>
          <p:spPr>
            <a:xfrm>
              <a:off x="1274932" y="2478439"/>
              <a:ext cx="46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图片占位符 2" descr="图片包含 建筑物, 户外, 树&#10;&#10;描述已自动生成">
            <a:extLst>
              <a:ext uri="{FF2B5EF4-FFF2-40B4-BE49-F238E27FC236}">
                <a16:creationId xmlns:a16="http://schemas.microsoft.com/office/drawing/2014/main" id="{D1472468-C4BB-453A-9DE8-34C787A9304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971" r="21971"/>
          <a:stretch>
            <a:fillRect/>
          </a:stretch>
        </p:blipFill>
        <p:spPr/>
      </p:pic>
      <p:pic>
        <p:nvPicPr>
          <p:cNvPr id="25" name="图片占位符 24" descr="图片包含 树, 户外, 天空, 道路&#10;&#10;描述已自动生成">
            <a:extLst>
              <a:ext uri="{FF2B5EF4-FFF2-40B4-BE49-F238E27FC236}">
                <a16:creationId xmlns:a16="http://schemas.microsoft.com/office/drawing/2014/main" id="{66EE18F9-D659-4E68-8181-46171BE9F4D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910" r="2910"/>
          <a:stretch>
            <a:fillRect/>
          </a:stretch>
        </p:blipFill>
        <p:spPr/>
      </p:pic>
      <p:pic>
        <p:nvPicPr>
          <p:cNvPr id="7" name="图片占位符 6" descr="图片包含 树, 户外, 地面, 草&#10;&#10;描述已自动生成">
            <a:extLst>
              <a:ext uri="{FF2B5EF4-FFF2-40B4-BE49-F238E27FC236}">
                <a16:creationId xmlns:a16="http://schemas.microsoft.com/office/drawing/2014/main" id="{F2976600-4EDE-4D47-AF8A-ABAF4150391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5080" r="15080"/>
          <a:stretch>
            <a:fillRect/>
          </a:stretch>
        </p:blipFill>
        <p:spPr/>
      </p:pic>
      <p:pic>
        <p:nvPicPr>
          <p:cNvPr id="5" name="图片占位符 4" descr="图片包含 树, 户外, 地面, 方式&#10;&#10;描述已自动生成">
            <a:extLst>
              <a:ext uri="{FF2B5EF4-FFF2-40B4-BE49-F238E27FC236}">
                <a16:creationId xmlns:a16="http://schemas.microsoft.com/office/drawing/2014/main" id="{C9D099E7-0F3D-4AC0-BE5E-1C84585F0401}"/>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855" r="2855"/>
          <a:stretch>
            <a:fillRect/>
          </a:stretch>
        </p:blipFill>
        <p:spPr/>
      </p:pic>
    </p:spTree>
    <p:extLst>
      <p:ext uri="{BB962C8B-B14F-4D97-AF65-F5344CB8AC3E}">
        <p14:creationId xmlns:p14="http://schemas.microsoft.com/office/powerpoint/2010/main" val="701845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50F59812-5640-46E0-9933-BB02CEC27943}"/>
              </a:ext>
            </a:extLst>
          </p:cNvPr>
          <p:cNvPicPr>
            <a:picLocks noChangeAspect="1"/>
          </p:cNvPicPr>
          <p:nvPr/>
        </p:nvPicPr>
        <p:blipFill>
          <a:blip r:embed="rId2"/>
          <a:stretch>
            <a:fillRect/>
          </a:stretch>
        </p:blipFill>
        <p:spPr>
          <a:xfrm rot="465407">
            <a:off x="7326832" y="4471712"/>
            <a:ext cx="3543584" cy="1774530"/>
          </a:xfrm>
          <a:prstGeom prst="rect">
            <a:avLst/>
          </a:prstGeom>
          <a:ln w="63500">
            <a:solidFill>
              <a:schemeClr val="bg1"/>
            </a:solidFill>
            <a:miter lim="800000"/>
          </a:ln>
          <a:effectLst>
            <a:outerShdw blurRad="508000" sx="101000" sy="101000" algn="ctr" rotWithShape="0">
              <a:prstClr val="black">
                <a:alpha val="20000"/>
              </a:prstClr>
            </a:outerShdw>
          </a:effectLst>
        </p:spPr>
      </p:pic>
      <p:pic>
        <p:nvPicPr>
          <p:cNvPr id="24" name="图片 23">
            <a:extLst>
              <a:ext uri="{FF2B5EF4-FFF2-40B4-BE49-F238E27FC236}">
                <a16:creationId xmlns:a16="http://schemas.microsoft.com/office/drawing/2014/main" id="{11D1762E-BF71-43F1-A77E-49688AF29079}"/>
              </a:ext>
            </a:extLst>
          </p:cNvPr>
          <p:cNvPicPr>
            <a:picLocks noChangeAspect="1"/>
          </p:cNvPicPr>
          <p:nvPr/>
        </p:nvPicPr>
        <p:blipFill>
          <a:blip r:embed="rId3"/>
          <a:stretch>
            <a:fillRect/>
          </a:stretch>
        </p:blipFill>
        <p:spPr>
          <a:xfrm rot="21063371">
            <a:off x="7302655" y="1401820"/>
            <a:ext cx="3747947" cy="1651637"/>
          </a:xfrm>
          <a:prstGeom prst="rect">
            <a:avLst/>
          </a:prstGeom>
          <a:blipFill dpi="0" rotWithShape="1">
            <a:blip r:embed="rId3"/>
            <a:srcRect/>
            <a:tile tx="0" ty="0" sx="100000" sy="100000" flip="none" algn="ctr"/>
          </a:blipFill>
          <a:ln w="63500">
            <a:solidFill>
              <a:schemeClr val="bg1"/>
            </a:solidFill>
            <a:miter lim="800000"/>
          </a:ln>
          <a:effectLst>
            <a:outerShdw blurRad="508000" sx="101000" sy="101000" algn="ctr" rotWithShape="0">
              <a:prstClr val="black">
                <a:alpha val="20000"/>
              </a:prstClr>
            </a:outerShdw>
          </a:effectLst>
        </p:spPr>
      </p:pic>
      <p:pic>
        <p:nvPicPr>
          <p:cNvPr id="25" name="图片 24">
            <a:extLst>
              <a:ext uri="{FF2B5EF4-FFF2-40B4-BE49-F238E27FC236}">
                <a16:creationId xmlns:a16="http://schemas.microsoft.com/office/drawing/2014/main" id="{442F504B-4E5D-4093-BCF9-E513CC99828E}"/>
              </a:ext>
            </a:extLst>
          </p:cNvPr>
          <p:cNvPicPr>
            <a:picLocks noChangeAspect="1"/>
          </p:cNvPicPr>
          <p:nvPr/>
        </p:nvPicPr>
        <p:blipFill>
          <a:blip r:embed="rId4"/>
          <a:stretch>
            <a:fillRect/>
          </a:stretch>
        </p:blipFill>
        <p:spPr>
          <a:xfrm rot="333535">
            <a:off x="6027061" y="2656896"/>
            <a:ext cx="4192154" cy="2194676"/>
          </a:xfrm>
          <a:prstGeom prst="rect">
            <a:avLst/>
          </a:prstGeom>
          <a:ln w="63500">
            <a:solidFill>
              <a:schemeClr val="bg1"/>
            </a:solidFill>
            <a:miter lim="800000"/>
          </a:ln>
          <a:effectLst>
            <a:outerShdw blurRad="508000" sx="101000" sy="101000" algn="ctr" rotWithShape="0">
              <a:prstClr val="black">
                <a:alpha val="20000"/>
              </a:prstClr>
            </a:outerShdw>
          </a:effectLst>
        </p:spPr>
      </p:pic>
      <p:sp>
        <p:nvSpPr>
          <p:cNvPr id="26" name="文本框 25">
            <a:extLst>
              <a:ext uri="{FF2B5EF4-FFF2-40B4-BE49-F238E27FC236}">
                <a16:creationId xmlns:a16="http://schemas.microsoft.com/office/drawing/2014/main" id="{B01E8801-CD96-4EEC-A6B2-372B52FEEE50}"/>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照片展示</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D429B59B-BA95-4CCF-907C-401D5C3038AE}"/>
              </a:ext>
            </a:extLst>
          </p:cNvPr>
          <p:cNvSpPr txBox="1"/>
          <p:nvPr/>
        </p:nvSpPr>
        <p:spPr>
          <a:xfrm>
            <a:off x="925581" y="1779844"/>
            <a:ext cx="4339650" cy="52322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输入你的标题</a:t>
            </a:r>
          </a:p>
        </p:txBody>
      </p:sp>
      <p:grpSp>
        <p:nvGrpSpPr>
          <p:cNvPr id="2" name="组合 1">
            <a:extLst>
              <a:ext uri="{FF2B5EF4-FFF2-40B4-BE49-F238E27FC236}">
                <a16:creationId xmlns:a16="http://schemas.microsoft.com/office/drawing/2014/main" id="{016D165B-CDAE-4CA7-962E-A213FD591FD4}"/>
              </a:ext>
            </a:extLst>
          </p:cNvPr>
          <p:cNvGrpSpPr/>
          <p:nvPr/>
        </p:nvGrpSpPr>
        <p:grpSpPr>
          <a:xfrm>
            <a:off x="1018333" y="2359574"/>
            <a:ext cx="2314575" cy="17145"/>
            <a:chOff x="1254125" y="2466449"/>
            <a:chExt cx="2314575" cy="17145"/>
          </a:xfrm>
        </p:grpSpPr>
        <p:cxnSp>
          <p:nvCxnSpPr>
            <p:cNvPr id="33" name="直接连接符 32">
              <a:extLst>
                <a:ext uri="{FF2B5EF4-FFF2-40B4-BE49-F238E27FC236}">
                  <a16:creationId xmlns:a16="http://schemas.microsoft.com/office/drawing/2014/main" id="{003BDFFF-76C9-43A9-9597-32E09417FE8C}"/>
                </a:ext>
              </a:extLst>
            </p:cNvPr>
            <p:cNvCxnSpPr/>
            <p:nvPr/>
          </p:nvCxnSpPr>
          <p:spPr>
            <a:xfrm>
              <a:off x="1254125" y="2483594"/>
              <a:ext cx="62128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51025A1-519C-46E7-AFCD-3044E94F93A9}"/>
                </a:ext>
              </a:extLst>
            </p:cNvPr>
            <p:cNvCxnSpPr>
              <a:cxnSpLocks/>
            </p:cNvCxnSpPr>
            <p:nvPr/>
          </p:nvCxnSpPr>
          <p:spPr>
            <a:xfrm>
              <a:off x="1271588" y="2466449"/>
              <a:ext cx="229711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5" name="矩形 34">
            <a:extLst>
              <a:ext uri="{FF2B5EF4-FFF2-40B4-BE49-F238E27FC236}">
                <a16:creationId xmlns:a16="http://schemas.microsoft.com/office/drawing/2014/main" id="{CDF3749E-25F8-49E7-84E8-564CD0FE9BCF}"/>
              </a:ext>
            </a:extLst>
          </p:cNvPr>
          <p:cNvSpPr/>
          <p:nvPr/>
        </p:nvSpPr>
        <p:spPr>
          <a:xfrm>
            <a:off x="938874" y="2520224"/>
            <a:ext cx="4231840" cy="2646365"/>
          </a:xfrm>
          <a:prstGeom prst="rect">
            <a:avLst/>
          </a:prstGeom>
          <a:noFill/>
        </p:spPr>
        <p:txBody>
          <a:bodyPr wrap="square" rtlCol="0">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成都理工大学十分重视师资队伍的建设工作，始终把师资队伍建设作为强校之本，坚持把一流师资队伍建设作为兴校之基，坚持师德师风第一标准，把加强师资队伍建设作为提高人才培养质量的根本保证，对标“四有”好教师标准。</a:t>
            </a:r>
          </a:p>
        </p:txBody>
      </p:sp>
    </p:spTree>
    <p:extLst>
      <p:ext uri="{BB962C8B-B14F-4D97-AF65-F5344CB8AC3E}">
        <p14:creationId xmlns:p14="http://schemas.microsoft.com/office/powerpoint/2010/main" val="2249463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等腰三角形 19">
            <a:extLst>
              <a:ext uri="{FF2B5EF4-FFF2-40B4-BE49-F238E27FC236}">
                <a16:creationId xmlns:a16="http://schemas.microsoft.com/office/drawing/2014/main" id="{C16C3C62-664F-4008-8541-22986A3F38B0}"/>
              </a:ext>
            </a:extLst>
          </p:cNvPr>
          <p:cNvSpPr/>
          <p:nvPr/>
        </p:nvSpPr>
        <p:spPr>
          <a:xfrm rot="16200000">
            <a:off x="9513304" y="3643263"/>
            <a:ext cx="151586" cy="13067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文本框 38">
            <a:extLst>
              <a:ext uri="{FF2B5EF4-FFF2-40B4-BE49-F238E27FC236}">
                <a16:creationId xmlns:a16="http://schemas.microsoft.com/office/drawing/2014/main" id="{B8F4D67D-7DCD-42FB-90CB-9683643038A0}"/>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手机截图</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99A4F442-4472-4057-BCE5-1132238152D4}"/>
              </a:ext>
            </a:extLst>
          </p:cNvPr>
          <p:cNvSpPr txBox="1"/>
          <p:nvPr/>
        </p:nvSpPr>
        <p:spPr>
          <a:xfrm>
            <a:off x="9720318" y="3447362"/>
            <a:ext cx="2014480" cy="522479"/>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截图名称</a:t>
            </a:r>
          </a:p>
        </p:txBody>
      </p:sp>
      <p:sp>
        <p:nvSpPr>
          <p:cNvPr id="15" name="文本框 14">
            <a:extLst>
              <a:ext uri="{FF2B5EF4-FFF2-40B4-BE49-F238E27FC236}">
                <a16:creationId xmlns:a16="http://schemas.microsoft.com/office/drawing/2014/main" id="{93CBE0AD-0140-4838-BC41-86FEFEEFA96F}"/>
              </a:ext>
            </a:extLst>
          </p:cNvPr>
          <p:cNvSpPr txBox="1"/>
          <p:nvPr/>
        </p:nvSpPr>
        <p:spPr>
          <a:xfrm>
            <a:off x="925581" y="1779844"/>
            <a:ext cx="4339650" cy="52322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输入你的标题</a:t>
            </a:r>
          </a:p>
        </p:txBody>
      </p:sp>
      <p:grpSp>
        <p:nvGrpSpPr>
          <p:cNvPr id="16" name="组合 15">
            <a:extLst>
              <a:ext uri="{FF2B5EF4-FFF2-40B4-BE49-F238E27FC236}">
                <a16:creationId xmlns:a16="http://schemas.microsoft.com/office/drawing/2014/main" id="{9B81CDEA-B500-41A1-850A-FFFD11A6E2C4}"/>
              </a:ext>
            </a:extLst>
          </p:cNvPr>
          <p:cNvGrpSpPr/>
          <p:nvPr/>
        </p:nvGrpSpPr>
        <p:grpSpPr>
          <a:xfrm>
            <a:off x="1018333" y="2359574"/>
            <a:ext cx="2314575" cy="17145"/>
            <a:chOff x="1254125" y="2466449"/>
            <a:chExt cx="2314575" cy="17145"/>
          </a:xfrm>
        </p:grpSpPr>
        <p:cxnSp>
          <p:nvCxnSpPr>
            <p:cNvPr id="18" name="直接连接符 17">
              <a:extLst>
                <a:ext uri="{FF2B5EF4-FFF2-40B4-BE49-F238E27FC236}">
                  <a16:creationId xmlns:a16="http://schemas.microsoft.com/office/drawing/2014/main" id="{3E0CD3A3-AEA3-409D-A4E8-C61586F6EA8D}"/>
                </a:ext>
              </a:extLst>
            </p:cNvPr>
            <p:cNvCxnSpPr/>
            <p:nvPr/>
          </p:nvCxnSpPr>
          <p:spPr>
            <a:xfrm>
              <a:off x="1254125" y="2483594"/>
              <a:ext cx="62128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3A8D22E-E7A0-42D5-BB7A-04599A214BB3}"/>
                </a:ext>
              </a:extLst>
            </p:cNvPr>
            <p:cNvCxnSpPr>
              <a:cxnSpLocks/>
            </p:cNvCxnSpPr>
            <p:nvPr/>
          </p:nvCxnSpPr>
          <p:spPr>
            <a:xfrm>
              <a:off x="1271588" y="2466449"/>
              <a:ext cx="2297112"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43009BBD-CA8C-4E36-A7C3-1311830E885B}"/>
              </a:ext>
            </a:extLst>
          </p:cNvPr>
          <p:cNvSpPr/>
          <p:nvPr/>
        </p:nvSpPr>
        <p:spPr>
          <a:xfrm>
            <a:off x="938874" y="2520224"/>
            <a:ext cx="4231840" cy="2646365"/>
          </a:xfrm>
          <a:prstGeom prst="rect">
            <a:avLst/>
          </a:prstGeom>
          <a:noFill/>
        </p:spPr>
        <p:txBody>
          <a:bodyPr wrap="square" rtlCol="0">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成都理工大学十分重视师资队伍的建设工作，始终把师资队伍建设作为强校之本，坚持把一流师资队伍建设作为兴校之基，坚持师德师风第一标准，把加强师资队伍建设作为提高人才培养质量的根本保证，对标“四有”好教师标准。</a:t>
            </a:r>
          </a:p>
        </p:txBody>
      </p:sp>
      <p:pic>
        <p:nvPicPr>
          <p:cNvPr id="5" name="图片占位符 4" descr="图片包含 屏幕截图, 文字&#10;&#10;描述已自动生成">
            <a:extLst>
              <a:ext uri="{FF2B5EF4-FFF2-40B4-BE49-F238E27FC236}">
                <a16:creationId xmlns:a16="http://schemas.microsoft.com/office/drawing/2014/main" id="{F9DD894E-C046-4B34-B7D9-D4F6D65294E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3" b="73"/>
          <a:stretch>
            <a:fillRect/>
          </a:stretch>
        </p:blipFill>
        <p:spPr/>
      </p:pic>
    </p:spTree>
    <p:extLst>
      <p:ext uri="{BB962C8B-B14F-4D97-AF65-F5344CB8AC3E}">
        <p14:creationId xmlns:p14="http://schemas.microsoft.com/office/powerpoint/2010/main" val="3177447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4584CD8-FB6E-4C7E-8021-11C948363FD1}"/>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电脑</a:t>
            </a: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截图</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6054C7D-2A37-474A-86A4-B907EBDF73EE}"/>
              </a:ext>
            </a:extLst>
          </p:cNvPr>
          <p:cNvSpPr txBox="1"/>
          <p:nvPr/>
        </p:nvSpPr>
        <p:spPr>
          <a:xfrm>
            <a:off x="6913508" y="1951815"/>
            <a:ext cx="4339650" cy="523220"/>
          </a:xfrm>
          <a:prstGeom prst="rect">
            <a:avLst/>
          </a:prstGeom>
          <a:noFill/>
        </p:spPr>
        <p:txBody>
          <a:bodyPr wrap="square" rtlCol="0">
            <a:spAutoFit/>
          </a:bodyPr>
          <a:lstStyle/>
          <a:p>
            <a:r>
              <a:rPr lang="zh-CN" altLang="en-US" sz="2800" b="1" dirty="0">
                <a:solidFill>
                  <a:schemeClr val="accent1"/>
                </a:solidFill>
                <a:latin typeface="微软雅黑"/>
                <a:ea typeface="微软雅黑"/>
              </a:rPr>
              <a:t>输入你的标题</a:t>
            </a:r>
          </a:p>
        </p:txBody>
      </p:sp>
      <p:grpSp>
        <p:nvGrpSpPr>
          <p:cNvPr id="20" name="组合 19">
            <a:extLst>
              <a:ext uri="{FF2B5EF4-FFF2-40B4-BE49-F238E27FC236}">
                <a16:creationId xmlns:a16="http://schemas.microsoft.com/office/drawing/2014/main" id="{AA76FBD2-F767-42C5-AC41-6CF5857A6FFE}"/>
              </a:ext>
            </a:extLst>
          </p:cNvPr>
          <p:cNvGrpSpPr/>
          <p:nvPr/>
        </p:nvGrpSpPr>
        <p:grpSpPr>
          <a:xfrm>
            <a:off x="7006260" y="2505976"/>
            <a:ext cx="2314575" cy="17145"/>
            <a:chOff x="1254125" y="2466449"/>
            <a:chExt cx="2314575" cy="17145"/>
          </a:xfrm>
        </p:grpSpPr>
        <p:cxnSp>
          <p:nvCxnSpPr>
            <p:cNvPr id="21" name="直接连接符 20">
              <a:extLst>
                <a:ext uri="{FF2B5EF4-FFF2-40B4-BE49-F238E27FC236}">
                  <a16:creationId xmlns:a16="http://schemas.microsoft.com/office/drawing/2014/main" id="{175C6CBE-1AE3-4BCA-AC91-8559BA6A4873}"/>
                </a:ext>
              </a:extLst>
            </p:cNvPr>
            <p:cNvCxnSpPr/>
            <p:nvPr/>
          </p:nvCxnSpPr>
          <p:spPr>
            <a:xfrm>
              <a:off x="1254125" y="2483594"/>
              <a:ext cx="621288" cy="0"/>
            </a:xfrm>
            <a:prstGeom prst="line">
              <a:avLst/>
            </a:prstGeom>
            <a:noFill/>
            <a:ln w="38100" cap="flat" cmpd="sng" algn="ctr">
              <a:solidFill>
                <a:schemeClr val="accent1"/>
              </a:solidFill>
              <a:prstDash val="solid"/>
              <a:miter lim="800000"/>
            </a:ln>
            <a:effectLst/>
          </p:spPr>
        </p:cxnSp>
        <p:cxnSp>
          <p:nvCxnSpPr>
            <p:cNvPr id="22" name="直接连接符 21">
              <a:extLst>
                <a:ext uri="{FF2B5EF4-FFF2-40B4-BE49-F238E27FC236}">
                  <a16:creationId xmlns:a16="http://schemas.microsoft.com/office/drawing/2014/main" id="{1F3FA7FE-501B-48DF-BDAC-82F6385563D9}"/>
                </a:ext>
              </a:extLst>
            </p:cNvPr>
            <p:cNvCxnSpPr>
              <a:cxnSpLocks/>
            </p:cNvCxnSpPr>
            <p:nvPr/>
          </p:nvCxnSpPr>
          <p:spPr>
            <a:xfrm>
              <a:off x="1271588" y="2466449"/>
              <a:ext cx="2297112" cy="0"/>
            </a:xfrm>
            <a:prstGeom prst="line">
              <a:avLst/>
            </a:prstGeom>
            <a:noFill/>
            <a:ln w="6350" cap="flat" cmpd="sng" algn="ctr">
              <a:solidFill>
                <a:schemeClr val="accent1"/>
              </a:solidFill>
              <a:prstDash val="solid"/>
              <a:miter lim="800000"/>
            </a:ln>
            <a:effectLst/>
          </p:spPr>
        </p:cxnSp>
      </p:grpSp>
      <p:sp>
        <p:nvSpPr>
          <p:cNvPr id="23" name="矩形 22">
            <a:extLst>
              <a:ext uri="{FF2B5EF4-FFF2-40B4-BE49-F238E27FC236}">
                <a16:creationId xmlns:a16="http://schemas.microsoft.com/office/drawing/2014/main" id="{4C3907E9-F0C3-46BC-9C93-252FE8704B37}"/>
              </a:ext>
            </a:extLst>
          </p:cNvPr>
          <p:cNvSpPr/>
          <p:nvPr/>
        </p:nvSpPr>
        <p:spPr>
          <a:xfrm>
            <a:off x="6899417" y="2652850"/>
            <a:ext cx="4353741" cy="2646365"/>
          </a:xfrm>
          <a:prstGeom prst="rect">
            <a:avLst/>
          </a:prstGeom>
          <a:noFill/>
        </p:spPr>
        <p:txBody>
          <a:bodyPr wrap="square" rtlCol="0">
            <a:spAutoFit/>
          </a:bodyPr>
          <a:lstStyle/>
          <a:p>
            <a:pPr algn="just">
              <a:lnSpc>
                <a:spcPct val="120000"/>
              </a:lnSpc>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成都理工大学十分重视师资队伍的建设工作，始终把师资队伍建设作为强校之本，坚持把一流师资队伍建设作为兴校之基，坚持师德师风第一标准，把加强师资队伍建设作为提高人才培养质量的根本保证，对标“四有”好教师标准。</a:t>
            </a:r>
          </a:p>
        </p:txBody>
      </p:sp>
      <p:pic>
        <p:nvPicPr>
          <p:cNvPr id="41" name="图片占位符 40" descr="图片包含 人员, 室内&#10;&#10;描述已自动生成">
            <a:extLst>
              <a:ext uri="{FF2B5EF4-FFF2-40B4-BE49-F238E27FC236}">
                <a16:creationId xmlns:a16="http://schemas.microsoft.com/office/drawing/2014/main" id="{991C2FE3-7782-4229-857A-D8BAE05552F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415" r="6415"/>
          <a:stretch>
            <a:fillRect/>
          </a:stretch>
        </p:blipFill>
        <p:spPr/>
      </p:pic>
    </p:spTree>
    <p:extLst>
      <p:ext uri="{BB962C8B-B14F-4D97-AF65-F5344CB8AC3E}">
        <p14:creationId xmlns:p14="http://schemas.microsoft.com/office/powerpoint/2010/main" val="694779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8F77FE-E81A-46B1-8865-8A12F3EBF839}"/>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荣誉</a:t>
            </a:r>
            <a:r>
              <a:rPr kumimoji="0" lang="en-US" altLang="zh-CN"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a:t>
            </a: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活动照片展示</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9A4BF58-BF86-4CC7-BBC4-A47AE6CDE28D}"/>
              </a:ext>
            </a:extLst>
          </p:cNvPr>
          <p:cNvSpPr/>
          <p:nvPr/>
        </p:nvSpPr>
        <p:spPr>
          <a:xfrm>
            <a:off x="915273" y="2114432"/>
            <a:ext cx="5661658" cy="1422954"/>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schemeClr val="accent2"/>
              </a:buClr>
              <a:buSzTx/>
              <a:buFont typeface="Wingdings" panose="05000000000000000000" pitchFamily="2" charset="2"/>
              <a:buChar char="l"/>
              <a:tabLst/>
              <a:defRPr/>
            </a:pPr>
            <a:r>
              <a:rPr kumimoji="0" lang="zh-CN" altLang="en-US" sz="2000" b="0" i="0" u="none" strike="noStrike" kern="1200" cap="none" spc="1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下方展示你的奖状</a:t>
            </a:r>
            <a:endParaRPr kumimoji="0" lang="en-US" altLang="zh-CN" sz="2000" b="0" i="0" u="none" strike="noStrike" kern="1200" cap="none" spc="1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
                <a:schemeClr val="accent2"/>
              </a:buClr>
              <a:buSzTx/>
              <a:buFont typeface="Wingdings" panose="05000000000000000000" pitchFamily="2" charset="2"/>
              <a:buChar char="l"/>
              <a:tabLst/>
              <a:defRPr/>
            </a:pPr>
            <a:r>
              <a:rPr kumimoji="0" lang="zh-CN" altLang="en-US" sz="2000" b="0" i="0" u="none" strike="noStrike" kern="1200" cap="none" spc="1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或者是团建活动照片</a:t>
            </a:r>
            <a:endParaRPr kumimoji="0" lang="en-US" altLang="zh-CN" sz="2000" b="0" i="0" u="none" strike="noStrike" kern="1200" cap="none" spc="1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
                <a:schemeClr val="accent2"/>
              </a:buClr>
              <a:buSzTx/>
              <a:buFont typeface="Wingdings" panose="05000000000000000000" pitchFamily="2" charset="2"/>
              <a:buChar char="l"/>
              <a:tabLst/>
              <a:defRPr/>
            </a:pPr>
            <a:r>
              <a:rPr lang="zh-CN" altLang="en-US" sz="2000" spc="120" dirty="0">
                <a:solidFill>
                  <a:prstClr val="black"/>
                </a:solidFill>
                <a:latin typeface="微软雅黑" panose="020B0503020204020204" pitchFamily="34" charset="-122"/>
                <a:ea typeface="微软雅黑" panose="020B0503020204020204" pitchFamily="34" charset="-122"/>
              </a:rPr>
              <a:t>第五届职业生涯规划大赛一等奖</a:t>
            </a:r>
            <a:endParaRPr kumimoji="0" lang="zh-CN" altLang="en-US" sz="2000" b="0" i="0" u="none" strike="noStrike" kern="1200" cap="none" spc="1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A2B95930-A436-44E0-815A-9C1EAD6FFBBA}"/>
              </a:ext>
            </a:extLst>
          </p:cNvPr>
          <p:cNvSpPr/>
          <p:nvPr/>
        </p:nvSpPr>
        <p:spPr>
          <a:xfrm>
            <a:off x="918774" y="1309956"/>
            <a:ext cx="859358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12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国家级共</a:t>
            </a:r>
            <a:r>
              <a:rPr kumimoji="0" lang="en-US" altLang="zh-CN" sz="2800" b="1" i="0" u="none" strike="noStrike" kern="1200" cap="none" spc="12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50</a:t>
            </a:r>
            <a:r>
              <a:rPr kumimoji="0" lang="zh-CN" altLang="en-US" sz="2800" b="1" i="0" u="none" strike="noStrike" kern="1200" cap="none" spc="12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余项</a:t>
            </a:r>
            <a:r>
              <a:rPr kumimoji="0" lang="en-US" altLang="zh-CN" sz="2800" b="1" i="0" u="none" strike="noStrike" kern="1200" cap="none" spc="12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a:t>
            </a:r>
            <a:r>
              <a:rPr kumimoji="0" lang="zh-CN" altLang="en-US" sz="2800" b="1" i="0" u="none" strike="noStrike" kern="1200" cap="none" spc="12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每年趣味活动</a:t>
            </a:r>
            <a:r>
              <a:rPr lang="en-US" altLang="zh-CN" sz="2800" b="1" spc="120" dirty="0">
                <a:solidFill>
                  <a:schemeClr val="accent1"/>
                </a:solidFill>
                <a:latin typeface="微软雅黑" panose="020B0503020204020204" pitchFamily="34" charset="-122"/>
                <a:ea typeface="微软雅黑" panose="020B0503020204020204" pitchFamily="34" charset="-122"/>
              </a:rPr>
              <a:t>50</a:t>
            </a:r>
            <a:r>
              <a:rPr lang="zh-CN" altLang="en-US" sz="2800" b="1" spc="120" dirty="0">
                <a:solidFill>
                  <a:schemeClr val="accent1"/>
                </a:solidFill>
                <a:latin typeface="微软雅黑" panose="020B0503020204020204" pitchFamily="34" charset="-122"/>
                <a:ea typeface="微软雅黑" panose="020B0503020204020204" pitchFamily="34" charset="-122"/>
              </a:rPr>
              <a:t>余项</a:t>
            </a:r>
            <a:endParaRPr kumimoji="0" lang="zh-CN" altLang="en-US" sz="2800" b="1" i="0" u="none" strike="noStrike" kern="1200" cap="none" spc="12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801AEF36-CCF4-45C7-B5BC-4462AB696249}"/>
              </a:ext>
            </a:extLst>
          </p:cNvPr>
          <p:cNvSpPr/>
          <p:nvPr/>
        </p:nvSpPr>
        <p:spPr>
          <a:xfrm>
            <a:off x="6975818" y="2114432"/>
            <a:ext cx="5661658" cy="1422954"/>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
                <a:schemeClr val="accent2"/>
              </a:buClr>
              <a:buSzTx/>
              <a:buFont typeface="Wingdings" panose="05000000000000000000" pitchFamily="2" charset="2"/>
              <a:buChar char="l"/>
              <a:tabLst/>
              <a:defRPr/>
            </a:pPr>
            <a:r>
              <a:rPr kumimoji="0" lang="zh-CN" altLang="en-US" sz="2000" b="0" i="0" u="none" strike="noStrike" kern="1200" cap="none" spc="1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第二届</a:t>
            </a:r>
            <a:r>
              <a:rPr kumimoji="0" lang="en-US" altLang="zh-CN" sz="2000" b="0" i="0" u="none" strike="noStrike" kern="1200" cap="none" spc="1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PPT</a:t>
            </a:r>
            <a:r>
              <a:rPr kumimoji="0" lang="zh-CN" altLang="en-US" sz="2000" b="0" i="0" u="none" strike="noStrike" kern="1200" cap="none" spc="1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挑战赛一等奖</a:t>
            </a:r>
            <a:endParaRPr kumimoji="0" lang="en-US" altLang="zh-CN" sz="2000" b="0" i="0" u="none" strike="noStrike" kern="1200" cap="none" spc="1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
                <a:schemeClr val="accent2"/>
              </a:buClr>
              <a:buSzTx/>
              <a:buFont typeface="Wingdings" panose="05000000000000000000" pitchFamily="2" charset="2"/>
              <a:buChar char="l"/>
              <a:tabLst/>
              <a:defRPr/>
            </a:pPr>
            <a:r>
              <a:rPr lang="zh-CN" altLang="en-US" sz="2000" spc="120" dirty="0">
                <a:solidFill>
                  <a:prstClr val="black"/>
                </a:solidFill>
                <a:latin typeface="微软雅黑" panose="020B0503020204020204" pitchFamily="34" charset="-122"/>
                <a:ea typeface="微软雅黑" panose="020B0503020204020204" pitchFamily="34" charset="-122"/>
              </a:rPr>
              <a:t>第三届校花风采大赛二等奖</a:t>
            </a:r>
            <a:r>
              <a:rPr lang="en-US" altLang="zh-CN" sz="2000" spc="120" dirty="0">
                <a:solidFill>
                  <a:prstClr val="black"/>
                </a:solidFill>
                <a:latin typeface="微软雅黑" panose="020B0503020204020204" pitchFamily="34" charset="-122"/>
                <a:ea typeface="微软雅黑" panose="020B0503020204020204" pitchFamily="34" charset="-122"/>
              </a:rPr>
              <a:t> </a:t>
            </a:r>
          </a:p>
          <a:p>
            <a:pPr marL="342900" marR="0" lvl="0" indent="-342900" algn="l" defTabSz="914400" rtl="0" eaLnBrk="1" fontAlgn="auto" latinLnBrk="0" hangingPunct="1">
              <a:lnSpc>
                <a:spcPct val="150000"/>
              </a:lnSpc>
              <a:spcBef>
                <a:spcPts val="0"/>
              </a:spcBef>
              <a:spcAft>
                <a:spcPts val="0"/>
              </a:spcAft>
              <a:buClr>
                <a:schemeClr val="accent2"/>
              </a:buClr>
              <a:buSzTx/>
              <a:buFont typeface="Wingdings" panose="05000000000000000000" pitchFamily="2" charset="2"/>
              <a:buChar char="l"/>
              <a:tabLst/>
              <a:defRPr/>
            </a:pPr>
            <a:r>
              <a:rPr lang="zh-CN" altLang="en-US" sz="2000" spc="120" dirty="0">
                <a:solidFill>
                  <a:prstClr val="black"/>
                </a:solidFill>
                <a:latin typeface="微软雅黑" panose="020B0503020204020204" pitchFamily="34" charset="-122"/>
                <a:ea typeface="微软雅黑" panose="020B0503020204020204" pitchFamily="34" charset="-122"/>
              </a:rPr>
              <a:t>第三届男神女装大赛特等奖</a:t>
            </a:r>
          </a:p>
        </p:txBody>
      </p:sp>
      <p:pic>
        <p:nvPicPr>
          <p:cNvPr id="13" name="图片占位符 12" descr="图片包含 树, 户外, 植物, 天空&#10;&#10;描述已自动生成">
            <a:extLst>
              <a:ext uri="{FF2B5EF4-FFF2-40B4-BE49-F238E27FC236}">
                <a16:creationId xmlns:a16="http://schemas.microsoft.com/office/drawing/2014/main" id="{C8E450EC-EDB9-4AAC-A8E8-9013E4076C1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35" r="535"/>
          <a:stretch>
            <a:fillRect/>
          </a:stretch>
        </p:blipFill>
        <p:spPr/>
      </p:pic>
      <p:pic>
        <p:nvPicPr>
          <p:cNvPr id="17" name="图片占位符 16" descr="图片包含 树, 户外, 地面, 方式&#10;&#10;描述已自动生成">
            <a:extLst>
              <a:ext uri="{FF2B5EF4-FFF2-40B4-BE49-F238E27FC236}">
                <a16:creationId xmlns:a16="http://schemas.microsoft.com/office/drawing/2014/main" id="{482A4591-BAF7-498A-94E9-BB2EB3C5707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4464" b="14464"/>
          <a:stretch>
            <a:fillRect/>
          </a:stretch>
        </p:blipFill>
        <p:spPr/>
      </p:pic>
      <p:pic>
        <p:nvPicPr>
          <p:cNvPr id="130" name="图片占位符 129" descr="图片包含 树, 户外, 地面, 草&#10;&#10;描述已自动生成">
            <a:extLst>
              <a:ext uri="{FF2B5EF4-FFF2-40B4-BE49-F238E27FC236}">
                <a16:creationId xmlns:a16="http://schemas.microsoft.com/office/drawing/2014/main" id="{5B78FBEC-3663-452E-A6B7-CBB45E0156E8}"/>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2023" b="2023"/>
          <a:stretch>
            <a:fillRect/>
          </a:stretch>
        </p:blipFill>
        <p:spPr/>
      </p:pic>
      <p:pic>
        <p:nvPicPr>
          <p:cNvPr id="132" name="图片占位符 131" descr="图片包含 建筑物, 天空, 户外, 时钟&#10;&#10;描述已自动生成">
            <a:extLst>
              <a:ext uri="{FF2B5EF4-FFF2-40B4-BE49-F238E27FC236}">
                <a16:creationId xmlns:a16="http://schemas.microsoft.com/office/drawing/2014/main" id="{03FA9875-8F1C-4715-B291-A16463C1D09D}"/>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5133" b="5133"/>
          <a:stretch>
            <a:fillRect/>
          </a:stretch>
        </p:blipFill>
        <p:spPr/>
      </p:pic>
      <p:pic>
        <p:nvPicPr>
          <p:cNvPr id="134" name="图片占位符 133" descr="图片包含 天空, 户外, 水, 下一个&#10;&#10;描述已自动生成">
            <a:extLst>
              <a:ext uri="{FF2B5EF4-FFF2-40B4-BE49-F238E27FC236}">
                <a16:creationId xmlns:a16="http://schemas.microsoft.com/office/drawing/2014/main" id="{3E33A28D-9CAB-4858-B502-C9626AB22C8E}"/>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471" r="471"/>
          <a:stretch>
            <a:fillRect/>
          </a:stretch>
        </p:blipFill>
        <p:spPr/>
      </p:pic>
      <p:pic>
        <p:nvPicPr>
          <p:cNvPr id="21" name="图片占位符 20" descr="图片包含 户外, 树, 天空, 道路&#10;&#10;描述已自动生成">
            <a:extLst>
              <a:ext uri="{FF2B5EF4-FFF2-40B4-BE49-F238E27FC236}">
                <a16:creationId xmlns:a16="http://schemas.microsoft.com/office/drawing/2014/main" id="{CB58A1CF-9DC6-4A10-B7B4-9B0E3DE11552}"/>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t="5075" b="5075"/>
          <a:stretch>
            <a:fillRect/>
          </a:stretch>
        </p:blipFill>
        <p:spPr/>
      </p:pic>
    </p:spTree>
    <p:extLst>
      <p:ext uri="{BB962C8B-B14F-4D97-AF65-F5344CB8AC3E}">
        <p14:creationId xmlns:p14="http://schemas.microsoft.com/office/powerpoint/2010/main" val="258398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C05007F-79CF-4890-BF99-377634558E46}"/>
              </a:ext>
            </a:extLst>
          </p:cNvPr>
          <p:cNvSpPr/>
          <p:nvPr/>
        </p:nvSpPr>
        <p:spPr>
          <a:xfrm>
            <a:off x="220237" y="5422488"/>
            <a:ext cx="4110024" cy="43037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全校最美鉴定书</a:t>
            </a:r>
          </a:p>
        </p:txBody>
      </p:sp>
      <p:sp>
        <p:nvSpPr>
          <p:cNvPr id="7" name="矩形 6">
            <a:extLst>
              <a:ext uri="{FF2B5EF4-FFF2-40B4-BE49-F238E27FC236}">
                <a16:creationId xmlns:a16="http://schemas.microsoft.com/office/drawing/2014/main" id="{98370F3F-C495-43CC-9281-6CE748BA8F65}"/>
              </a:ext>
            </a:extLst>
          </p:cNvPr>
          <p:cNvSpPr/>
          <p:nvPr/>
        </p:nvSpPr>
        <p:spPr>
          <a:xfrm>
            <a:off x="3154397" y="5422488"/>
            <a:ext cx="3307348" cy="43037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全校最帅证明</a:t>
            </a:r>
          </a:p>
        </p:txBody>
      </p:sp>
      <p:sp>
        <p:nvSpPr>
          <p:cNvPr id="8" name="矩形 7">
            <a:extLst>
              <a:ext uri="{FF2B5EF4-FFF2-40B4-BE49-F238E27FC236}">
                <a16:creationId xmlns:a16="http://schemas.microsoft.com/office/drawing/2014/main" id="{E48F6DBD-96A9-4E95-8C0D-9ADEBF17692C}"/>
              </a:ext>
            </a:extLst>
          </p:cNvPr>
          <p:cNvSpPr/>
          <p:nvPr/>
        </p:nvSpPr>
        <p:spPr>
          <a:xfrm>
            <a:off x="5308473" y="5422488"/>
            <a:ext cx="4052253" cy="43037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全校最佳气质奖</a:t>
            </a:r>
          </a:p>
        </p:txBody>
      </p:sp>
      <p:sp>
        <p:nvSpPr>
          <p:cNvPr id="9" name="矩形 8">
            <a:extLst>
              <a:ext uri="{FF2B5EF4-FFF2-40B4-BE49-F238E27FC236}">
                <a16:creationId xmlns:a16="http://schemas.microsoft.com/office/drawing/2014/main" id="{8104F08E-A44F-43DE-A367-64A94DA2D371}"/>
              </a:ext>
            </a:extLst>
          </p:cNvPr>
          <p:cNvSpPr/>
          <p:nvPr/>
        </p:nvSpPr>
        <p:spPr>
          <a:xfrm>
            <a:off x="7821725" y="5422488"/>
            <a:ext cx="4128138" cy="43037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全省脸皮最厚特等奖</a:t>
            </a:r>
          </a:p>
        </p:txBody>
      </p:sp>
      <p:sp>
        <p:nvSpPr>
          <p:cNvPr id="14" name="矩形 13">
            <a:extLst>
              <a:ext uri="{FF2B5EF4-FFF2-40B4-BE49-F238E27FC236}">
                <a16:creationId xmlns:a16="http://schemas.microsoft.com/office/drawing/2014/main" id="{6E5EB300-44C9-4CAF-96F1-D5654DF047CC}"/>
              </a:ext>
            </a:extLst>
          </p:cNvPr>
          <p:cNvSpPr/>
          <p:nvPr/>
        </p:nvSpPr>
        <p:spPr>
          <a:xfrm>
            <a:off x="2613413" y="1274442"/>
            <a:ext cx="696517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国家级荣誉</a:t>
            </a:r>
            <a:r>
              <a:rPr kumimoji="0" lang="en-US" altLang="zh-CN"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50</a:t>
            </a:r>
            <a:r>
              <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余项</a:t>
            </a:r>
          </a:p>
        </p:txBody>
      </p:sp>
      <p:sp>
        <p:nvSpPr>
          <p:cNvPr id="15" name="文本框 14">
            <a:extLst>
              <a:ext uri="{FF2B5EF4-FFF2-40B4-BE49-F238E27FC236}">
                <a16:creationId xmlns:a16="http://schemas.microsoft.com/office/drawing/2014/main" id="{A35011F5-CE0F-46FE-B52F-79DD1BB76B26}"/>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如果是竖版的证书</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pic>
        <p:nvPicPr>
          <p:cNvPr id="30" name="图片占位符 29" descr="图片包含 屏幕截图&#10;&#10;描述已自动生成">
            <a:extLst>
              <a:ext uri="{FF2B5EF4-FFF2-40B4-BE49-F238E27FC236}">
                <a16:creationId xmlns:a16="http://schemas.microsoft.com/office/drawing/2014/main" id="{A475E8FD-CBD8-4A15-9A8B-BE5ED8465DF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37" b="37"/>
          <a:stretch>
            <a:fillRect/>
          </a:stretch>
        </p:blipFill>
        <p:spPr/>
      </p:pic>
      <p:pic>
        <p:nvPicPr>
          <p:cNvPr id="32" name="图片占位符 31" descr="图片包含 屏幕截图&#10;&#10;描述已自动生成">
            <a:extLst>
              <a:ext uri="{FF2B5EF4-FFF2-40B4-BE49-F238E27FC236}">
                <a16:creationId xmlns:a16="http://schemas.microsoft.com/office/drawing/2014/main" id="{A7B5B5C9-A1C2-4770-8E05-70C59CAE6DED}"/>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8" b="38"/>
          <a:stretch>
            <a:fillRect/>
          </a:stretch>
        </p:blipFill>
        <p:spPr/>
      </p:pic>
      <p:pic>
        <p:nvPicPr>
          <p:cNvPr id="34" name="图片占位符 33" descr="图片包含 屏幕截图&#10;&#10;描述已自动生成">
            <a:extLst>
              <a:ext uri="{FF2B5EF4-FFF2-40B4-BE49-F238E27FC236}">
                <a16:creationId xmlns:a16="http://schemas.microsoft.com/office/drawing/2014/main" id="{6B42A019-B1F7-4AD9-B568-EACE95ED5B6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101" r="1101"/>
          <a:stretch>
            <a:fillRect/>
          </a:stretch>
        </p:blipFill>
        <p:spPr/>
      </p:pic>
      <p:pic>
        <p:nvPicPr>
          <p:cNvPr id="28" name="图片占位符 27" descr="图片包含 屏幕截图&#10;&#10;描述已自动生成">
            <a:extLst>
              <a:ext uri="{FF2B5EF4-FFF2-40B4-BE49-F238E27FC236}">
                <a16:creationId xmlns:a16="http://schemas.microsoft.com/office/drawing/2014/main" id="{66544BE2-648A-486F-AFF1-BC1FEE58289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29" r="129"/>
          <a:stretch>
            <a:fillRect/>
          </a:stretch>
        </p:blipFill>
        <p:spPr/>
      </p:pic>
    </p:spTree>
    <p:extLst>
      <p:ext uri="{BB962C8B-B14F-4D97-AF65-F5344CB8AC3E}">
        <p14:creationId xmlns:p14="http://schemas.microsoft.com/office/powerpoint/2010/main" val="54246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 草&#10;&#10;自动生成的说明">
            <a:extLst>
              <a:ext uri="{FF2B5EF4-FFF2-40B4-BE49-F238E27FC236}">
                <a16:creationId xmlns:a16="http://schemas.microsoft.com/office/drawing/2014/main" id="{5A53E607-629C-4612-99CE-6496D6F4AB88}"/>
              </a:ext>
            </a:extLst>
          </p:cNvPr>
          <p:cNvPicPr>
            <a:picLocks noChangeAspect="1"/>
          </p:cNvPicPr>
          <p:nvPr/>
        </p:nvPicPr>
        <p:blipFill rotWithShape="1">
          <a:blip r:embed="rId2"/>
          <a:srcRect r="7406" b="7406"/>
          <a:stretch/>
        </p:blipFill>
        <p:spPr>
          <a:xfrm>
            <a:off x="0" y="-2"/>
            <a:ext cx="12192003" cy="6858002"/>
          </a:xfrm>
          <a:prstGeom prst="rect">
            <a:avLst/>
          </a:prstGeom>
        </p:spPr>
      </p:pic>
      <p:sp>
        <p:nvSpPr>
          <p:cNvPr id="2" name="渐变蒙版">
            <a:extLst>
              <a:ext uri="{FF2B5EF4-FFF2-40B4-BE49-F238E27FC236}">
                <a16:creationId xmlns:a16="http://schemas.microsoft.com/office/drawing/2014/main" id="{0F23F6DE-8455-478A-B3D6-9F3B797AA09D}"/>
              </a:ext>
            </a:extLst>
          </p:cNvPr>
          <p:cNvSpPr/>
          <p:nvPr/>
        </p:nvSpPr>
        <p:spPr>
          <a:xfrm>
            <a:off x="0" y="0"/>
            <a:ext cx="12192000" cy="6857999"/>
          </a:xfrm>
          <a:prstGeom prst="rect">
            <a:avLst/>
          </a:prstGeom>
          <a:gradFill>
            <a:gsLst>
              <a:gs pos="0">
                <a:schemeClr val="accent1">
                  <a:alpha val="90000"/>
                </a:schemeClr>
              </a:gs>
              <a:gs pos="100000">
                <a:schemeClr val="accent1">
                  <a:alpha val="6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9" name="组合 8">
            <a:extLst>
              <a:ext uri="{FF2B5EF4-FFF2-40B4-BE49-F238E27FC236}">
                <a16:creationId xmlns:a16="http://schemas.microsoft.com/office/drawing/2014/main" id="{040D2EAB-190B-4EF4-A9C8-8C1C170DB41D}"/>
              </a:ext>
            </a:extLst>
          </p:cNvPr>
          <p:cNvGrpSpPr/>
          <p:nvPr/>
        </p:nvGrpSpPr>
        <p:grpSpPr>
          <a:xfrm>
            <a:off x="2794006" y="3181695"/>
            <a:ext cx="8724894" cy="2534181"/>
            <a:chOff x="2794006" y="3181695"/>
            <a:chExt cx="8724894" cy="2534181"/>
          </a:xfrm>
        </p:grpSpPr>
        <p:cxnSp>
          <p:nvCxnSpPr>
            <p:cNvPr id="7" name="竖线">
              <a:extLst>
                <a:ext uri="{FF2B5EF4-FFF2-40B4-BE49-F238E27FC236}">
                  <a16:creationId xmlns:a16="http://schemas.microsoft.com/office/drawing/2014/main" id="{7E64414C-E5A6-47FE-9664-575667BA02DF}"/>
                </a:ext>
              </a:extLst>
            </p:cNvPr>
            <p:cNvCxnSpPr>
              <a:cxnSpLocks/>
            </p:cNvCxnSpPr>
            <p:nvPr/>
          </p:nvCxnSpPr>
          <p:spPr>
            <a:xfrm>
              <a:off x="11352213" y="3458766"/>
              <a:ext cx="0" cy="222633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8" name="文本框 7">
              <a:extLst>
                <a:ext uri="{FF2B5EF4-FFF2-40B4-BE49-F238E27FC236}">
                  <a16:creationId xmlns:a16="http://schemas.microsoft.com/office/drawing/2014/main" id="{3319CFF8-C510-4716-9871-F5B1ADA67C64}"/>
                </a:ext>
              </a:extLst>
            </p:cNvPr>
            <p:cNvSpPr txBox="1"/>
            <p:nvPr/>
          </p:nvSpPr>
          <p:spPr>
            <a:xfrm>
              <a:off x="9515423" y="3181695"/>
              <a:ext cx="2003477" cy="1862048"/>
            </a:xfrm>
            <a:prstGeom prst="rect">
              <a:avLst/>
            </a:prstGeom>
            <a:noFill/>
          </p:spPr>
          <p:txBody>
            <a:bodyPr wrap="square" rtlCol="0">
              <a:spAutoFit/>
            </a:bodyPr>
            <a:lstStyle>
              <a:defPPr>
                <a:defRPr lang="zh-CN"/>
              </a:defPPr>
              <a:lvl1pPr>
                <a:defRPr sz="11500">
                  <a:gradFill>
                    <a:gsLst>
                      <a:gs pos="15000">
                        <a:schemeClr val="bg1"/>
                      </a:gs>
                      <a:gs pos="100000">
                        <a:srgbClr val="1247FF">
                          <a:alpha val="0"/>
                        </a:srgbClr>
                      </a:gs>
                    </a:gsLst>
                    <a:lin ang="5400000" scaled="0"/>
                  </a:gradFill>
                </a:defRPr>
              </a:lvl1pPr>
            </a:lstStyle>
            <a:p>
              <a:r>
                <a:rPr lang="en-US" altLang="zh-CN" dirty="0">
                  <a:gradFill>
                    <a:gsLst>
                      <a:gs pos="15000">
                        <a:schemeClr val="bg1"/>
                      </a:gs>
                      <a:gs pos="100000">
                        <a:schemeClr val="accent1">
                          <a:alpha val="0"/>
                        </a:schemeClr>
                      </a:gs>
                    </a:gsLst>
                    <a:lin ang="5400000" scaled="0"/>
                  </a:gradFill>
                </a:rPr>
                <a:t>04</a:t>
              </a:r>
              <a:endParaRPr lang="zh-CN" altLang="en-US" dirty="0">
                <a:gradFill>
                  <a:gsLst>
                    <a:gs pos="15000">
                      <a:schemeClr val="bg1"/>
                    </a:gs>
                    <a:gs pos="100000">
                      <a:schemeClr val="accent1">
                        <a:alpha val="0"/>
                      </a:schemeClr>
                    </a:gs>
                  </a:gsLst>
                  <a:lin ang="5400000" scaled="0"/>
                </a:gradFill>
              </a:endParaRPr>
            </a:p>
          </p:txBody>
        </p:sp>
        <p:sp>
          <p:nvSpPr>
            <p:cNvPr id="3" name="文本框 2">
              <a:extLst>
                <a:ext uri="{FF2B5EF4-FFF2-40B4-BE49-F238E27FC236}">
                  <a16:creationId xmlns:a16="http://schemas.microsoft.com/office/drawing/2014/main" id="{0C67C145-0275-49F9-893F-42AB5363DFF7}"/>
                </a:ext>
              </a:extLst>
            </p:cNvPr>
            <p:cNvSpPr txBox="1"/>
            <p:nvPr/>
          </p:nvSpPr>
          <p:spPr>
            <a:xfrm>
              <a:off x="2794006" y="4348533"/>
              <a:ext cx="8463514" cy="1107996"/>
            </a:xfrm>
            <a:prstGeom prst="rect">
              <a:avLst/>
            </a:prstGeom>
            <a:noFill/>
          </p:spPr>
          <p:txBody>
            <a:bodyPr wrap="square" rtlCol="0">
              <a:spAutoFit/>
            </a:bodyPr>
            <a:lstStyle/>
            <a:p>
              <a:pPr lvl="0" algn="r">
                <a:defRPr/>
              </a:pPr>
              <a:r>
                <a:rPr lang="zh-CN" altLang="en-US" sz="6600" b="1" dirty="0">
                  <a:solidFill>
                    <a:prstClr val="white"/>
                  </a:solidFill>
                  <a:latin typeface="微软雅黑" panose="020B0503020204020204" pitchFamily="34" charset="-122"/>
                  <a:ea typeface="微软雅黑" panose="020B0503020204020204" pitchFamily="34" charset="-122"/>
                </a:rPr>
                <a:t>逻辑关系页</a:t>
              </a:r>
            </a:p>
          </p:txBody>
        </p:sp>
        <p:sp>
          <p:nvSpPr>
            <p:cNvPr id="11" name="矩形 10">
              <a:extLst>
                <a:ext uri="{FF2B5EF4-FFF2-40B4-BE49-F238E27FC236}">
                  <a16:creationId xmlns:a16="http://schemas.microsoft.com/office/drawing/2014/main" id="{B7CB464C-7B7D-4833-91DC-D431594ED8A3}"/>
                </a:ext>
              </a:extLst>
            </p:cNvPr>
            <p:cNvSpPr/>
            <p:nvPr/>
          </p:nvSpPr>
          <p:spPr>
            <a:xfrm>
              <a:off x="6017989" y="5315766"/>
              <a:ext cx="5225016" cy="400110"/>
            </a:xfrm>
            <a:prstGeom prst="rect">
              <a:avLst/>
            </a:prstGeom>
          </p:spPr>
          <p:txBody>
            <a:bodyPr wrap="square">
              <a:spAutoFit/>
            </a:bodyPr>
            <a:lstStyle/>
            <a:p>
              <a:pPr algn="r"/>
              <a:r>
                <a:rPr lang="en-US" altLang="zh-CN" sz="2000" dirty="0">
                  <a:solidFill>
                    <a:schemeClr val="bg1"/>
                  </a:solidFill>
                  <a:latin typeface="Arial" panose="020B0604020202020204" pitchFamily="34" charset="0"/>
                  <a:cs typeface="Arial" panose="020B0604020202020204" pitchFamily="34" charset="0"/>
                </a:rPr>
                <a:t>Please input your English title here</a:t>
              </a:r>
              <a:endParaRPr lang="zh-CN" altLang="en-US" sz="2000" dirty="0">
                <a:solidFill>
                  <a:schemeClr val="bg1"/>
                </a:solidFill>
                <a:latin typeface="Arial" panose="020B0604020202020204" pitchFamily="34" charset="0"/>
                <a:cs typeface="Arial" panose="020B0604020202020204" pitchFamily="34" charset="0"/>
              </a:endParaRPr>
            </a:p>
          </p:txBody>
        </p:sp>
      </p:grpSp>
      <p:pic>
        <p:nvPicPr>
          <p:cNvPr id="10" name="图形 9">
            <a:extLst>
              <a:ext uri="{FF2B5EF4-FFF2-40B4-BE49-F238E27FC236}">
                <a16:creationId xmlns:a16="http://schemas.microsoft.com/office/drawing/2014/main" id="{3771F44C-2BB9-4E2E-A531-405EFA933A6D}"/>
              </a:ext>
            </a:extLst>
          </p:cNvPr>
          <p:cNvPicPr>
            <a:picLocks noChangeAspect="1"/>
          </p:cNvPicPr>
          <p:nvPr/>
        </p:nvPicPr>
        <p:blipFill>
          <a:blip r:embed="rId3">
            <a:alphaModFix amt="55000"/>
            <a:extLst>
              <a:ext uri="{96DAC541-7B7A-43D3-8B79-37D633B846F1}">
                <asvg:svgBlip xmlns:asvg="http://schemas.microsoft.com/office/drawing/2016/SVG/main" r:embed="rId4"/>
              </a:ext>
            </a:extLst>
          </a:blip>
          <a:stretch>
            <a:fillRect/>
          </a:stretch>
        </p:blipFill>
        <p:spPr>
          <a:xfrm>
            <a:off x="92717" y="0"/>
            <a:ext cx="4453883" cy="4453883"/>
          </a:xfrm>
          <a:prstGeom prst="rect">
            <a:avLst/>
          </a:prstGeom>
        </p:spPr>
      </p:pic>
    </p:spTree>
    <p:extLst>
      <p:ext uri="{BB962C8B-B14F-4D97-AF65-F5344CB8AC3E}">
        <p14:creationId xmlns:p14="http://schemas.microsoft.com/office/powerpoint/2010/main" val="359271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4EFE010-5FAB-430E-A21B-0690D35A095E}"/>
              </a:ext>
            </a:extLst>
          </p:cNvPr>
          <p:cNvPicPr>
            <a:picLocks noChangeAspect="1"/>
          </p:cNvPicPr>
          <p:nvPr/>
        </p:nvPicPr>
        <p:blipFill rotWithShape="1">
          <a:blip r:embed="rId2"/>
          <a:srcRect l="4327" t="3162" r="4327" b="3162"/>
          <a:stretch/>
        </p:blipFill>
        <p:spPr>
          <a:xfrm>
            <a:off x="0" y="-1"/>
            <a:ext cx="12192000" cy="6858001"/>
          </a:xfrm>
          <a:prstGeom prst="rect">
            <a:avLst/>
          </a:prstGeom>
        </p:spPr>
      </p:pic>
      <p:sp>
        <p:nvSpPr>
          <p:cNvPr id="2" name="渐变蒙版">
            <a:extLst>
              <a:ext uri="{FF2B5EF4-FFF2-40B4-BE49-F238E27FC236}">
                <a16:creationId xmlns:a16="http://schemas.microsoft.com/office/drawing/2014/main" id="{0F23F6DE-8455-478A-B3D6-9F3B797AA09D}"/>
              </a:ext>
            </a:extLst>
          </p:cNvPr>
          <p:cNvSpPr/>
          <p:nvPr/>
        </p:nvSpPr>
        <p:spPr>
          <a:xfrm>
            <a:off x="0" y="0"/>
            <a:ext cx="12192000" cy="6857999"/>
          </a:xfrm>
          <a:prstGeom prst="rect">
            <a:avLst/>
          </a:prstGeom>
          <a:gradFill>
            <a:gsLst>
              <a:gs pos="0">
                <a:schemeClr val="accent1">
                  <a:alpha val="95000"/>
                </a:schemeClr>
              </a:gs>
              <a:gs pos="100000">
                <a:schemeClr val="accent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4" name="组合 3">
            <a:extLst>
              <a:ext uri="{FF2B5EF4-FFF2-40B4-BE49-F238E27FC236}">
                <a16:creationId xmlns:a16="http://schemas.microsoft.com/office/drawing/2014/main" id="{BA3B0A99-3F92-493D-B34C-C080ACE6C417}"/>
              </a:ext>
            </a:extLst>
          </p:cNvPr>
          <p:cNvGrpSpPr/>
          <p:nvPr/>
        </p:nvGrpSpPr>
        <p:grpSpPr>
          <a:xfrm>
            <a:off x="842010" y="3181695"/>
            <a:ext cx="8238484" cy="2534181"/>
            <a:chOff x="842010" y="3181695"/>
            <a:chExt cx="8238484" cy="2534181"/>
          </a:xfrm>
        </p:grpSpPr>
        <p:cxnSp>
          <p:nvCxnSpPr>
            <p:cNvPr id="7" name="竖线">
              <a:extLst>
                <a:ext uri="{FF2B5EF4-FFF2-40B4-BE49-F238E27FC236}">
                  <a16:creationId xmlns:a16="http://schemas.microsoft.com/office/drawing/2014/main" id="{7E64414C-E5A6-47FE-9664-575667BA02DF}"/>
                </a:ext>
              </a:extLst>
            </p:cNvPr>
            <p:cNvCxnSpPr>
              <a:cxnSpLocks/>
            </p:cNvCxnSpPr>
            <p:nvPr/>
          </p:nvCxnSpPr>
          <p:spPr>
            <a:xfrm>
              <a:off x="842010" y="3458766"/>
              <a:ext cx="0" cy="222633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8" name="文本框 7">
              <a:extLst>
                <a:ext uri="{FF2B5EF4-FFF2-40B4-BE49-F238E27FC236}">
                  <a16:creationId xmlns:a16="http://schemas.microsoft.com/office/drawing/2014/main" id="{3319CFF8-C510-4716-9871-F5B1ADA67C64}"/>
                </a:ext>
              </a:extLst>
            </p:cNvPr>
            <p:cNvSpPr txBox="1"/>
            <p:nvPr/>
          </p:nvSpPr>
          <p:spPr>
            <a:xfrm>
              <a:off x="903007" y="3181695"/>
              <a:ext cx="2003477" cy="1862048"/>
            </a:xfrm>
            <a:prstGeom prst="rect">
              <a:avLst/>
            </a:prstGeom>
            <a:noFill/>
          </p:spPr>
          <p:txBody>
            <a:bodyPr wrap="square" rtlCol="0">
              <a:spAutoFit/>
            </a:bodyPr>
            <a:lstStyle/>
            <a:p>
              <a:r>
                <a:rPr lang="en-US" altLang="zh-CN" sz="11500" dirty="0">
                  <a:gradFill>
                    <a:gsLst>
                      <a:gs pos="15000">
                        <a:schemeClr val="bg1"/>
                      </a:gs>
                      <a:gs pos="100000">
                        <a:schemeClr val="accent1">
                          <a:alpha val="0"/>
                        </a:schemeClr>
                      </a:gs>
                    </a:gsLst>
                    <a:lin ang="5400000" scaled="0"/>
                  </a:gradFill>
                  <a:latin typeface="微软雅黑" panose="020B0503020204020204" pitchFamily="34" charset="-122"/>
                  <a:ea typeface="微软雅黑" panose="020B0503020204020204" pitchFamily="34" charset="-122"/>
                </a:rPr>
                <a:t>01</a:t>
              </a:r>
              <a:endParaRPr lang="zh-CN" altLang="en-US" sz="11500" dirty="0">
                <a:gradFill>
                  <a:gsLst>
                    <a:gs pos="15000">
                      <a:schemeClr val="bg1"/>
                    </a:gs>
                    <a:gs pos="100000">
                      <a:schemeClr val="accent1">
                        <a:alpha val="0"/>
                      </a:schemeClr>
                    </a:gs>
                  </a:gsLst>
                  <a:lin ang="5400000" scaled="0"/>
                </a:gra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C67C145-0275-49F9-893F-42AB5363DFF7}"/>
                </a:ext>
              </a:extLst>
            </p:cNvPr>
            <p:cNvSpPr txBox="1"/>
            <p:nvPr/>
          </p:nvSpPr>
          <p:spPr>
            <a:xfrm>
              <a:off x="948363" y="4348533"/>
              <a:ext cx="813213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b="1" dirty="0">
                  <a:solidFill>
                    <a:prstClr val="white"/>
                  </a:solidFill>
                  <a:latin typeface="微软雅黑" panose="020B0503020204020204" pitchFamily="34" charset="-122"/>
                  <a:ea typeface="微软雅黑" panose="020B0503020204020204" pitchFamily="34" charset="-122"/>
                </a:rPr>
                <a:t>纯文字页面</a:t>
              </a:r>
              <a:endPar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B7CB464C-7B7D-4833-91DC-D431594ED8A3}"/>
                </a:ext>
              </a:extLst>
            </p:cNvPr>
            <p:cNvSpPr/>
            <p:nvPr/>
          </p:nvSpPr>
          <p:spPr>
            <a:xfrm>
              <a:off x="961065" y="5315766"/>
              <a:ext cx="5858834" cy="400110"/>
            </a:xfrm>
            <a:prstGeom prst="rect">
              <a:avLst/>
            </a:prstGeom>
          </p:spPr>
          <p:txBody>
            <a:bodyPr wrap="square">
              <a:spAutoFit/>
            </a:bodyPr>
            <a:lstStyle/>
            <a:p>
              <a:r>
                <a:rPr lang="en-US" altLang="zh-CN" sz="2000" dirty="0">
                  <a:solidFill>
                    <a:schemeClr val="bg1"/>
                  </a:solidFill>
                  <a:latin typeface="Arial" panose="020B0604020202020204" pitchFamily="34" charset="0"/>
                  <a:cs typeface="Arial" panose="020B0604020202020204" pitchFamily="34" charset="0"/>
                </a:rPr>
                <a:t>Please input your English title here</a:t>
              </a:r>
              <a:endParaRPr lang="zh-CN" altLang="en-US" sz="2000" dirty="0">
                <a:solidFill>
                  <a:schemeClr val="bg1"/>
                </a:solidFill>
                <a:latin typeface="Arial" panose="020B0604020202020204" pitchFamily="34" charset="0"/>
                <a:cs typeface="Arial" panose="020B0604020202020204" pitchFamily="34" charset="0"/>
              </a:endParaRPr>
            </a:p>
          </p:txBody>
        </p:sp>
      </p:grpSp>
      <p:pic>
        <p:nvPicPr>
          <p:cNvPr id="6" name="图形 5">
            <a:extLst>
              <a:ext uri="{FF2B5EF4-FFF2-40B4-BE49-F238E27FC236}">
                <a16:creationId xmlns:a16="http://schemas.microsoft.com/office/drawing/2014/main" id="{75B5D778-DED1-4028-99D3-353F65ED41E9}"/>
              </a:ext>
            </a:extLst>
          </p:cNvPr>
          <p:cNvPicPr>
            <a:picLocks noChangeAspect="1"/>
          </p:cNvPicPr>
          <p:nvPr/>
        </p:nvPicPr>
        <p:blipFill>
          <a:blip r:embed="rId3">
            <a:alphaModFix amt="55000"/>
            <a:extLst>
              <a:ext uri="{96DAC541-7B7A-43D3-8B79-37D633B846F1}">
                <asvg:svgBlip xmlns:asvg="http://schemas.microsoft.com/office/drawing/2016/SVG/main" r:embed="rId4"/>
              </a:ext>
            </a:extLst>
          </a:blip>
          <a:stretch>
            <a:fillRect/>
          </a:stretch>
        </p:blipFill>
        <p:spPr>
          <a:xfrm>
            <a:off x="7738117" y="0"/>
            <a:ext cx="4453883" cy="4453883"/>
          </a:xfrm>
          <a:prstGeom prst="rect">
            <a:avLst/>
          </a:prstGeom>
        </p:spPr>
      </p:pic>
    </p:spTree>
    <p:extLst>
      <p:ext uri="{BB962C8B-B14F-4D97-AF65-F5344CB8AC3E}">
        <p14:creationId xmlns:p14="http://schemas.microsoft.com/office/powerpoint/2010/main" val="2797011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FC099D5E-7972-448E-8D90-7C9784809B5B}"/>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两项对比</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B70CEE8-A8C4-4EE2-939B-2F4A86D5437B}"/>
              </a:ext>
            </a:extLst>
          </p:cNvPr>
          <p:cNvSpPr txBox="1"/>
          <p:nvPr/>
        </p:nvSpPr>
        <p:spPr>
          <a:xfrm>
            <a:off x="1670405" y="3932425"/>
            <a:ext cx="3919962" cy="523220"/>
          </a:xfrm>
          <a:prstGeom prst="rect">
            <a:avLst/>
          </a:prstGeom>
          <a:noFill/>
        </p:spPr>
        <p:txBody>
          <a:bodyPr wrap="square" rtlCol="0">
            <a:spAutoFit/>
          </a:bodyPr>
          <a:lstStyle/>
          <a:p>
            <a:pPr algn="ctr">
              <a:defRPr/>
            </a:pPr>
            <a:r>
              <a:rPr lang="zh-CN" altLang="en-US" sz="2800" b="1" dirty="0">
                <a:solidFill>
                  <a:schemeClr val="accent1"/>
                </a:solidFill>
                <a:latin typeface="微软雅黑" panose="020B0503020204020204" pitchFamily="34" charset="-122"/>
                <a:ea typeface="微软雅黑" panose="020B0503020204020204" pitchFamily="34" charset="-122"/>
              </a:rPr>
              <a:t>创新</a:t>
            </a:r>
          </a:p>
        </p:txBody>
      </p:sp>
      <p:grpSp>
        <p:nvGrpSpPr>
          <p:cNvPr id="31" name="组合 30">
            <a:extLst>
              <a:ext uri="{FF2B5EF4-FFF2-40B4-BE49-F238E27FC236}">
                <a16:creationId xmlns:a16="http://schemas.microsoft.com/office/drawing/2014/main" id="{8CDDAF06-EE44-429B-97A4-0CEDBCDB68A0}"/>
              </a:ext>
            </a:extLst>
          </p:cNvPr>
          <p:cNvGrpSpPr/>
          <p:nvPr/>
        </p:nvGrpSpPr>
        <p:grpSpPr>
          <a:xfrm>
            <a:off x="2479766" y="1507991"/>
            <a:ext cx="2301240" cy="2301240"/>
            <a:chOff x="2046498" y="1283402"/>
            <a:chExt cx="2301240" cy="2301240"/>
          </a:xfrm>
        </p:grpSpPr>
        <p:grpSp>
          <p:nvGrpSpPr>
            <p:cNvPr id="32" name="组合 31">
              <a:extLst>
                <a:ext uri="{FF2B5EF4-FFF2-40B4-BE49-F238E27FC236}">
                  <a16:creationId xmlns:a16="http://schemas.microsoft.com/office/drawing/2014/main" id="{D0FDFB6C-EBA2-4568-B3E9-D5F4435A80F3}"/>
                </a:ext>
              </a:extLst>
            </p:cNvPr>
            <p:cNvGrpSpPr/>
            <p:nvPr/>
          </p:nvGrpSpPr>
          <p:grpSpPr>
            <a:xfrm>
              <a:off x="2046498" y="1283402"/>
              <a:ext cx="2301240" cy="2301240"/>
              <a:chOff x="2046498" y="1127760"/>
              <a:chExt cx="2301240" cy="2301240"/>
            </a:xfrm>
          </p:grpSpPr>
          <p:sp>
            <p:nvSpPr>
              <p:cNvPr id="34" name="椭圆 33">
                <a:extLst>
                  <a:ext uri="{FF2B5EF4-FFF2-40B4-BE49-F238E27FC236}">
                    <a16:creationId xmlns:a16="http://schemas.microsoft.com/office/drawing/2014/main" id="{C387C800-0BC9-4289-BF4B-573259932505}"/>
                  </a:ext>
                </a:extLst>
              </p:cNvPr>
              <p:cNvSpPr/>
              <p:nvPr/>
            </p:nvSpPr>
            <p:spPr>
              <a:xfrm>
                <a:off x="2046498" y="1127760"/>
                <a:ext cx="2301240" cy="2301240"/>
              </a:xfrm>
              <a:prstGeom prst="ellipse">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37" name="椭圆 36">
                <a:extLst>
                  <a:ext uri="{FF2B5EF4-FFF2-40B4-BE49-F238E27FC236}">
                    <a16:creationId xmlns:a16="http://schemas.microsoft.com/office/drawing/2014/main" id="{A0A58F45-26BC-4AE2-80AF-11DF0739F7A0}"/>
                  </a:ext>
                </a:extLst>
              </p:cNvPr>
              <p:cNvSpPr/>
              <p:nvPr/>
            </p:nvSpPr>
            <p:spPr>
              <a:xfrm>
                <a:off x="2183658" y="1264920"/>
                <a:ext cx="2026920" cy="2026920"/>
              </a:xfrm>
              <a:prstGeom prst="ellipse">
                <a:avLst/>
              </a:prstGeom>
              <a:noFill/>
              <a:ln w="7302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33" name="图形 16">
              <a:extLst>
                <a:ext uri="{FF2B5EF4-FFF2-40B4-BE49-F238E27FC236}">
                  <a16:creationId xmlns:a16="http://schemas.microsoft.com/office/drawing/2014/main" id="{3BC01277-0806-40F2-9277-29D2B4B8559A}"/>
                </a:ext>
              </a:extLst>
            </p:cNvPr>
            <p:cNvSpPr/>
            <p:nvPr/>
          </p:nvSpPr>
          <p:spPr>
            <a:xfrm>
              <a:off x="2694540" y="1871448"/>
              <a:ext cx="1079448" cy="968165"/>
            </a:xfrm>
            <a:custGeom>
              <a:avLst/>
              <a:gdLst>
                <a:gd name="connsiteX0" fmla="*/ 190500 w 923925"/>
                <a:gd name="connsiteY0" fmla="*/ 308047 h 828675"/>
                <a:gd name="connsiteX1" fmla="*/ 35719 w 923925"/>
                <a:gd name="connsiteY1" fmla="*/ 308047 h 828675"/>
                <a:gd name="connsiteX2" fmla="*/ 7144 w 923925"/>
                <a:gd name="connsiteY2" fmla="*/ 336622 h 828675"/>
                <a:gd name="connsiteX3" fmla="*/ 7144 w 923925"/>
                <a:gd name="connsiteY3" fmla="*/ 795012 h 828675"/>
                <a:gd name="connsiteX4" fmla="*/ 35719 w 923925"/>
                <a:gd name="connsiteY4" fmla="*/ 823587 h 828675"/>
                <a:gd name="connsiteX5" fmla="*/ 190500 w 923925"/>
                <a:gd name="connsiteY5" fmla="*/ 823587 h 828675"/>
                <a:gd name="connsiteX6" fmla="*/ 219075 w 923925"/>
                <a:gd name="connsiteY6" fmla="*/ 795012 h 828675"/>
                <a:gd name="connsiteX7" fmla="*/ 219075 w 923925"/>
                <a:gd name="connsiteY7" fmla="*/ 336622 h 828675"/>
                <a:gd name="connsiteX8" fmla="*/ 190500 w 923925"/>
                <a:gd name="connsiteY8" fmla="*/ 308047 h 828675"/>
                <a:gd name="connsiteX9" fmla="*/ 112890 w 923925"/>
                <a:gd name="connsiteY9" fmla="*/ 773819 h 828675"/>
                <a:gd name="connsiteX10" fmla="*/ 64865 w 923925"/>
                <a:gd name="connsiteY10" fmla="*/ 725794 h 828675"/>
                <a:gd name="connsiteX11" fmla="*/ 112890 w 923925"/>
                <a:gd name="connsiteY11" fmla="*/ 677769 h 828675"/>
                <a:gd name="connsiteX12" fmla="*/ 160915 w 923925"/>
                <a:gd name="connsiteY12" fmla="*/ 725794 h 828675"/>
                <a:gd name="connsiteX13" fmla="*/ 112890 w 923925"/>
                <a:gd name="connsiteY13" fmla="*/ 773819 h 828675"/>
                <a:gd name="connsiteX14" fmla="*/ 917553 w 923925"/>
                <a:gd name="connsiteY14" fmla="*/ 369302 h 828675"/>
                <a:gd name="connsiteX15" fmla="*/ 839695 w 923925"/>
                <a:gd name="connsiteY15" fmla="*/ 286444 h 828675"/>
                <a:gd name="connsiteX16" fmla="*/ 563737 w 923925"/>
                <a:gd name="connsiteY16" fmla="*/ 286368 h 828675"/>
                <a:gd name="connsiteX17" fmla="*/ 572786 w 923925"/>
                <a:gd name="connsiteY17" fmla="*/ 75894 h 828675"/>
                <a:gd name="connsiteX18" fmla="*/ 508921 w 923925"/>
                <a:gd name="connsiteY18" fmla="*/ 7152 h 828675"/>
                <a:gd name="connsiteX19" fmla="*/ 457124 w 923925"/>
                <a:gd name="connsiteY19" fmla="*/ 51253 h 828675"/>
                <a:gd name="connsiteX20" fmla="*/ 441627 w 923925"/>
                <a:gd name="connsiteY20" fmla="*/ 141778 h 828675"/>
                <a:gd name="connsiteX21" fmla="*/ 248841 w 923925"/>
                <a:gd name="connsiteY21" fmla="*/ 372436 h 828675"/>
                <a:gd name="connsiteX22" fmla="*/ 248841 w 923925"/>
                <a:gd name="connsiteY22" fmla="*/ 777620 h 828675"/>
                <a:gd name="connsiteX23" fmla="*/ 396231 w 923925"/>
                <a:gd name="connsiteY23" fmla="*/ 811300 h 828675"/>
                <a:gd name="connsiteX24" fmla="*/ 760038 w 923925"/>
                <a:gd name="connsiteY24" fmla="*/ 810814 h 828675"/>
                <a:gd name="connsiteX25" fmla="*/ 835504 w 923925"/>
                <a:gd name="connsiteY25" fmla="*/ 759294 h 828675"/>
                <a:gd name="connsiteX26" fmla="*/ 804005 w 923925"/>
                <a:gd name="connsiteY26" fmla="*/ 683970 h 828675"/>
                <a:gd name="connsiteX27" fmla="*/ 873223 w 923925"/>
                <a:gd name="connsiteY27" fmla="*/ 636211 h 828675"/>
                <a:gd name="connsiteX28" fmla="*/ 834600 w 923925"/>
                <a:gd name="connsiteY28" fmla="*/ 563812 h 828675"/>
                <a:gd name="connsiteX29" fmla="*/ 900579 w 923925"/>
                <a:gd name="connsiteY29" fmla="*/ 519264 h 828675"/>
                <a:gd name="connsiteX30" fmla="*/ 848725 w 923925"/>
                <a:gd name="connsiteY30" fmla="*/ 437930 h 828675"/>
                <a:gd name="connsiteX31" fmla="*/ 917553 w 923925"/>
                <a:gd name="connsiteY31" fmla="*/ 36930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23925" h="828675">
                  <a:moveTo>
                    <a:pt x="190500" y="308047"/>
                  </a:moveTo>
                  <a:lnTo>
                    <a:pt x="35719" y="308047"/>
                  </a:lnTo>
                  <a:cubicBezTo>
                    <a:pt x="19936" y="308047"/>
                    <a:pt x="7144" y="320839"/>
                    <a:pt x="7144" y="336622"/>
                  </a:cubicBezTo>
                  <a:lnTo>
                    <a:pt x="7144" y="795012"/>
                  </a:lnTo>
                  <a:cubicBezTo>
                    <a:pt x="7144" y="810795"/>
                    <a:pt x="19936" y="823587"/>
                    <a:pt x="35719" y="823587"/>
                  </a:cubicBezTo>
                  <a:lnTo>
                    <a:pt x="190500" y="823587"/>
                  </a:lnTo>
                  <a:cubicBezTo>
                    <a:pt x="206283" y="823587"/>
                    <a:pt x="219075" y="810795"/>
                    <a:pt x="219075" y="795012"/>
                  </a:cubicBezTo>
                  <a:lnTo>
                    <a:pt x="219075" y="336622"/>
                  </a:lnTo>
                  <a:cubicBezTo>
                    <a:pt x="219075" y="320848"/>
                    <a:pt x="206292" y="308047"/>
                    <a:pt x="190500" y="308047"/>
                  </a:cubicBezTo>
                  <a:close/>
                  <a:moveTo>
                    <a:pt x="112890" y="773819"/>
                  </a:moveTo>
                  <a:cubicBezTo>
                    <a:pt x="86373" y="773819"/>
                    <a:pt x="64865" y="752321"/>
                    <a:pt x="64865" y="725794"/>
                  </a:cubicBezTo>
                  <a:cubicBezTo>
                    <a:pt x="64865" y="699276"/>
                    <a:pt x="86373" y="677769"/>
                    <a:pt x="112890" y="677769"/>
                  </a:cubicBezTo>
                  <a:cubicBezTo>
                    <a:pt x="139408" y="677769"/>
                    <a:pt x="160915" y="699267"/>
                    <a:pt x="160915" y="725794"/>
                  </a:cubicBezTo>
                  <a:cubicBezTo>
                    <a:pt x="160915" y="752312"/>
                    <a:pt x="139408" y="773819"/>
                    <a:pt x="112890" y="773819"/>
                  </a:cubicBezTo>
                  <a:close/>
                  <a:moveTo>
                    <a:pt x="917553" y="369302"/>
                  </a:moveTo>
                  <a:cubicBezTo>
                    <a:pt x="923220" y="305161"/>
                    <a:pt x="863422" y="286444"/>
                    <a:pt x="839695" y="286444"/>
                  </a:cubicBezTo>
                  <a:cubicBezTo>
                    <a:pt x="747722" y="286425"/>
                    <a:pt x="655720" y="286453"/>
                    <a:pt x="563737" y="286368"/>
                  </a:cubicBezTo>
                  <a:cubicBezTo>
                    <a:pt x="576977" y="257555"/>
                    <a:pt x="593122" y="181155"/>
                    <a:pt x="572786" y="75894"/>
                  </a:cubicBezTo>
                  <a:cubicBezTo>
                    <a:pt x="564756" y="34279"/>
                    <a:pt x="540201" y="6599"/>
                    <a:pt x="508921" y="7152"/>
                  </a:cubicBezTo>
                  <a:cubicBezTo>
                    <a:pt x="483718" y="7590"/>
                    <a:pt x="459648" y="27021"/>
                    <a:pt x="457124" y="51253"/>
                  </a:cubicBezTo>
                  <a:cubicBezTo>
                    <a:pt x="454362" y="77894"/>
                    <a:pt x="447818" y="115832"/>
                    <a:pt x="441627" y="141778"/>
                  </a:cubicBezTo>
                  <a:cubicBezTo>
                    <a:pt x="421815" y="224722"/>
                    <a:pt x="315849" y="334231"/>
                    <a:pt x="248841" y="372436"/>
                  </a:cubicBezTo>
                  <a:lnTo>
                    <a:pt x="248841" y="777620"/>
                  </a:lnTo>
                  <a:cubicBezTo>
                    <a:pt x="294294" y="803309"/>
                    <a:pt x="343586" y="812300"/>
                    <a:pt x="396231" y="811300"/>
                  </a:cubicBezTo>
                  <a:cubicBezTo>
                    <a:pt x="479403" y="809709"/>
                    <a:pt x="716985" y="811100"/>
                    <a:pt x="760038" y="810814"/>
                  </a:cubicBezTo>
                  <a:cubicBezTo>
                    <a:pt x="790508" y="810614"/>
                    <a:pt x="820893" y="796079"/>
                    <a:pt x="835504" y="759294"/>
                  </a:cubicBezTo>
                  <a:cubicBezTo>
                    <a:pt x="855469" y="709087"/>
                    <a:pt x="804005" y="683970"/>
                    <a:pt x="804005" y="683970"/>
                  </a:cubicBezTo>
                  <a:cubicBezTo>
                    <a:pt x="804005" y="683970"/>
                    <a:pt x="860346" y="686751"/>
                    <a:pt x="873223" y="636211"/>
                  </a:cubicBezTo>
                  <a:cubicBezTo>
                    <a:pt x="886435" y="584338"/>
                    <a:pt x="834600" y="563812"/>
                    <a:pt x="834600" y="563812"/>
                  </a:cubicBezTo>
                  <a:cubicBezTo>
                    <a:pt x="869652" y="559983"/>
                    <a:pt x="892092" y="550858"/>
                    <a:pt x="900579" y="519264"/>
                  </a:cubicBezTo>
                  <a:cubicBezTo>
                    <a:pt x="910552" y="482049"/>
                    <a:pt x="886616" y="454103"/>
                    <a:pt x="848725" y="437930"/>
                  </a:cubicBezTo>
                  <a:cubicBezTo>
                    <a:pt x="854469" y="437368"/>
                    <a:pt x="912352" y="428014"/>
                    <a:pt x="917553" y="369302"/>
                  </a:cubicBezTo>
                  <a:close/>
                </a:path>
              </a:pathLst>
            </a:custGeom>
            <a:solidFill>
              <a:schemeClr val="accent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grpSp>
      <p:sp>
        <p:nvSpPr>
          <p:cNvPr id="38" name="矩形 37">
            <a:extLst>
              <a:ext uri="{FF2B5EF4-FFF2-40B4-BE49-F238E27FC236}">
                <a16:creationId xmlns:a16="http://schemas.microsoft.com/office/drawing/2014/main" id="{ADCB75FC-C476-4028-9CD3-971333388AD2}"/>
              </a:ext>
            </a:extLst>
          </p:cNvPr>
          <p:cNvSpPr/>
          <p:nvPr/>
        </p:nvSpPr>
        <p:spPr>
          <a:xfrm>
            <a:off x="1404257" y="4455645"/>
            <a:ext cx="4452258" cy="1538370"/>
          </a:xfrm>
          <a:prstGeom prst="rect">
            <a:avLst/>
          </a:prstGeom>
        </p:spPr>
        <p:txBody>
          <a:bodyPr wrap="square">
            <a:spAutoFit/>
          </a:bodyPr>
          <a:lstStyle/>
          <a:p>
            <a:pPr algn="ctr">
              <a:lnSpc>
                <a:spcPct val="120000"/>
              </a:lnSpc>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成都理工大学十分重视师资队伍的建设工作，始终把师资队伍建设作为强校之本，坚持把一流师资队伍建设作为兴校之基，坚持师德师风第一标准</a:t>
            </a:r>
          </a:p>
        </p:txBody>
      </p:sp>
      <p:grpSp>
        <p:nvGrpSpPr>
          <p:cNvPr id="39" name="组合 38">
            <a:extLst>
              <a:ext uri="{FF2B5EF4-FFF2-40B4-BE49-F238E27FC236}">
                <a16:creationId xmlns:a16="http://schemas.microsoft.com/office/drawing/2014/main" id="{6D9B149A-D70F-4EBA-91B6-81153D7FA9BA}"/>
              </a:ext>
            </a:extLst>
          </p:cNvPr>
          <p:cNvGrpSpPr/>
          <p:nvPr/>
        </p:nvGrpSpPr>
        <p:grpSpPr>
          <a:xfrm>
            <a:off x="7367468" y="1507991"/>
            <a:ext cx="2301240" cy="2301240"/>
            <a:chOff x="7772400" y="3774696"/>
            <a:chExt cx="2301240" cy="2301240"/>
          </a:xfrm>
        </p:grpSpPr>
        <p:grpSp>
          <p:nvGrpSpPr>
            <p:cNvPr id="40" name="组合 39">
              <a:extLst>
                <a:ext uri="{FF2B5EF4-FFF2-40B4-BE49-F238E27FC236}">
                  <a16:creationId xmlns:a16="http://schemas.microsoft.com/office/drawing/2014/main" id="{FDD483D9-09EC-4D10-BE4D-FC7EFB2D5BFA}"/>
                </a:ext>
              </a:extLst>
            </p:cNvPr>
            <p:cNvGrpSpPr/>
            <p:nvPr/>
          </p:nvGrpSpPr>
          <p:grpSpPr>
            <a:xfrm>
              <a:off x="7772400" y="3774696"/>
              <a:ext cx="2301240" cy="2301240"/>
              <a:chOff x="7772400" y="3429000"/>
              <a:chExt cx="2301240" cy="2301240"/>
            </a:xfrm>
          </p:grpSpPr>
          <p:sp>
            <p:nvSpPr>
              <p:cNvPr id="42" name="椭圆 41">
                <a:extLst>
                  <a:ext uri="{FF2B5EF4-FFF2-40B4-BE49-F238E27FC236}">
                    <a16:creationId xmlns:a16="http://schemas.microsoft.com/office/drawing/2014/main" id="{75C4D75F-C01C-43C6-A837-420D17BB2A68}"/>
                  </a:ext>
                </a:extLst>
              </p:cNvPr>
              <p:cNvSpPr/>
              <p:nvPr/>
            </p:nvSpPr>
            <p:spPr>
              <a:xfrm>
                <a:off x="7772400" y="3429000"/>
                <a:ext cx="2301240" cy="2301240"/>
              </a:xfrm>
              <a:prstGeom prst="ellipse">
                <a:avLst/>
              </a:prstGeom>
              <a:noFill/>
              <a:ln w="127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solidFill>
                      <a:srgbClr val="3B65FF"/>
                    </a:solidFill>
                  </a:ln>
                  <a:solidFill>
                    <a:prstClr val="white"/>
                  </a:solidFill>
                  <a:effectLst/>
                  <a:uLnTx/>
                  <a:uFillTx/>
                  <a:latin typeface="Arial"/>
                  <a:ea typeface="微软雅黑"/>
                  <a:cs typeface="+mn-cs"/>
                </a:endParaRPr>
              </a:p>
            </p:txBody>
          </p:sp>
          <p:sp>
            <p:nvSpPr>
              <p:cNvPr id="43" name="椭圆 42">
                <a:extLst>
                  <a:ext uri="{FF2B5EF4-FFF2-40B4-BE49-F238E27FC236}">
                    <a16:creationId xmlns:a16="http://schemas.microsoft.com/office/drawing/2014/main" id="{0F0F43B3-2C51-4041-A413-5EAA54A331FC}"/>
                  </a:ext>
                </a:extLst>
              </p:cNvPr>
              <p:cNvSpPr/>
              <p:nvPr/>
            </p:nvSpPr>
            <p:spPr>
              <a:xfrm>
                <a:off x="7909560" y="3566160"/>
                <a:ext cx="2026920" cy="2026920"/>
              </a:xfrm>
              <a:prstGeom prst="ellipse">
                <a:avLst/>
              </a:prstGeom>
              <a:noFill/>
              <a:ln w="73025"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solidFill>
                      <a:srgbClr val="3B65FF"/>
                    </a:solidFill>
                  </a:ln>
                  <a:solidFill>
                    <a:prstClr val="white"/>
                  </a:solidFill>
                  <a:effectLst/>
                  <a:uLnTx/>
                  <a:uFillTx/>
                  <a:latin typeface="Arial"/>
                  <a:ea typeface="微软雅黑"/>
                  <a:cs typeface="+mn-cs"/>
                </a:endParaRPr>
              </a:p>
            </p:txBody>
          </p:sp>
        </p:grpSp>
        <p:sp>
          <p:nvSpPr>
            <p:cNvPr id="41" name="图形 16">
              <a:extLst>
                <a:ext uri="{FF2B5EF4-FFF2-40B4-BE49-F238E27FC236}">
                  <a16:creationId xmlns:a16="http://schemas.microsoft.com/office/drawing/2014/main" id="{45B4A62C-772B-4E6C-857C-D3C48B7F6C4F}"/>
                </a:ext>
              </a:extLst>
            </p:cNvPr>
            <p:cNvSpPr/>
            <p:nvPr/>
          </p:nvSpPr>
          <p:spPr>
            <a:xfrm rot="10800000">
              <a:off x="8383296" y="4495663"/>
              <a:ext cx="1079448" cy="968165"/>
            </a:xfrm>
            <a:custGeom>
              <a:avLst/>
              <a:gdLst>
                <a:gd name="connsiteX0" fmla="*/ 190500 w 923925"/>
                <a:gd name="connsiteY0" fmla="*/ 308047 h 828675"/>
                <a:gd name="connsiteX1" fmla="*/ 35719 w 923925"/>
                <a:gd name="connsiteY1" fmla="*/ 308047 h 828675"/>
                <a:gd name="connsiteX2" fmla="*/ 7144 w 923925"/>
                <a:gd name="connsiteY2" fmla="*/ 336622 h 828675"/>
                <a:gd name="connsiteX3" fmla="*/ 7144 w 923925"/>
                <a:gd name="connsiteY3" fmla="*/ 795012 h 828675"/>
                <a:gd name="connsiteX4" fmla="*/ 35719 w 923925"/>
                <a:gd name="connsiteY4" fmla="*/ 823587 h 828675"/>
                <a:gd name="connsiteX5" fmla="*/ 190500 w 923925"/>
                <a:gd name="connsiteY5" fmla="*/ 823587 h 828675"/>
                <a:gd name="connsiteX6" fmla="*/ 219075 w 923925"/>
                <a:gd name="connsiteY6" fmla="*/ 795012 h 828675"/>
                <a:gd name="connsiteX7" fmla="*/ 219075 w 923925"/>
                <a:gd name="connsiteY7" fmla="*/ 336622 h 828675"/>
                <a:gd name="connsiteX8" fmla="*/ 190500 w 923925"/>
                <a:gd name="connsiteY8" fmla="*/ 308047 h 828675"/>
                <a:gd name="connsiteX9" fmla="*/ 112890 w 923925"/>
                <a:gd name="connsiteY9" fmla="*/ 773819 h 828675"/>
                <a:gd name="connsiteX10" fmla="*/ 64865 w 923925"/>
                <a:gd name="connsiteY10" fmla="*/ 725794 h 828675"/>
                <a:gd name="connsiteX11" fmla="*/ 112890 w 923925"/>
                <a:gd name="connsiteY11" fmla="*/ 677769 h 828675"/>
                <a:gd name="connsiteX12" fmla="*/ 160915 w 923925"/>
                <a:gd name="connsiteY12" fmla="*/ 725794 h 828675"/>
                <a:gd name="connsiteX13" fmla="*/ 112890 w 923925"/>
                <a:gd name="connsiteY13" fmla="*/ 773819 h 828675"/>
                <a:gd name="connsiteX14" fmla="*/ 917553 w 923925"/>
                <a:gd name="connsiteY14" fmla="*/ 369302 h 828675"/>
                <a:gd name="connsiteX15" fmla="*/ 839695 w 923925"/>
                <a:gd name="connsiteY15" fmla="*/ 286444 h 828675"/>
                <a:gd name="connsiteX16" fmla="*/ 563737 w 923925"/>
                <a:gd name="connsiteY16" fmla="*/ 286368 h 828675"/>
                <a:gd name="connsiteX17" fmla="*/ 572786 w 923925"/>
                <a:gd name="connsiteY17" fmla="*/ 75894 h 828675"/>
                <a:gd name="connsiteX18" fmla="*/ 508921 w 923925"/>
                <a:gd name="connsiteY18" fmla="*/ 7152 h 828675"/>
                <a:gd name="connsiteX19" fmla="*/ 457124 w 923925"/>
                <a:gd name="connsiteY19" fmla="*/ 51253 h 828675"/>
                <a:gd name="connsiteX20" fmla="*/ 441627 w 923925"/>
                <a:gd name="connsiteY20" fmla="*/ 141778 h 828675"/>
                <a:gd name="connsiteX21" fmla="*/ 248841 w 923925"/>
                <a:gd name="connsiteY21" fmla="*/ 372436 h 828675"/>
                <a:gd name="connsiteX22" fmla="*/ 248841 w 923925"/>
                <a:gd name="connsiteY22" fmla="*/ 777620 h 828675"/>
                <a:gd name="connsiteX23" fmla="*/ 396231 w 923925"/>
                <a:gd name="connsiteY23" fmla="*/ 811300 h 828675"/>
                <a:gd name="connsiteX24" fmla="*/ 760038 w 923925"/>
                <a:gd name="connsiteY24" fmla="*/ 810814 h 828675"/>
                <a:gd name="connsiteX25" fmla="*/ 835504 w 923925"/>
                <a:gd name="connsiteY25" fmla="*/ 759294 h 828675"/>
                <a:gd name="connsiteX26" fmla="*/ 804005 w 923925"/>
                <a:gd name="connsiteY26" fmla="*/ 683970 h 828675"/>
                <a:gd name="connsiteX27" fmla="*/ 873223 w 923925"/>
                <a:gd name="connsiteY27" fmla="*/ 636211 h 828675"/>
                <a:gd name="connsiteX28" fmla="*/ 834600 w 923925"/>
                <a:gd name="connsiteY28" fmla="*/ 563812 h 828675"/>
                <a:gd name="connsiteX29" fmla="*/ 900579 w 923925"/>
                <a:gd name="connsiteY29" fmla="*/ 519264 h 828675"/>
                <a:gd name="connsiteX30" fmla="*/ 848725 w 923925"/>
                <a:gd name="connsiteY30" fmla="*/ 437930 h 828675"/>
                <a:gd name="connsiteX31" fmla="*/ 917553 w 923925"/>
                <a:gd name="connsiteY31" fmla="*/ 36930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23925" h="828675">
                  <a:moveTo>
                    <a:pt x="190500" y="308047"/>
                  </a:moveTo>
                  <a:lnTo>
                    <a:pt x="35719" y="308047"/>
                  </a:lnTo>
                  <a:cubicBezTo>
                    <a:pt x="19936" y="308047"/>
                    <a:pt x="7144" y="320839"/>
                    <a:pt x="7144" y="336622"/>
                  </a:cubicBezTo>
                  <a:lnTo>
                    <a:pt x="7144" y="795012"/>
                  </a:lnTo>
                  <a:cubicBezTo>
                    <a:pt x="7144" y="810795"/>
                    <a:pt x="19936" y="823587"/>
                    <a:pt x="35719" y="823587"/>
                  </a:cubicBezTo>
                  <a:lnTo>
                    <a:pt x="190500" y="823587"/>
                  </a:lnTo>
                  <a:cubicBezTo>
                    <a:pt x="206283" y="823587"/>
                    <a:pt x="219075" y="810795"/>
                    <a:pt x="219075" y="795012"/>
                  </a:cubicBezTo>
                  <a:lnTo>
                    <a:pt x="219075" y="336622"/>
                  </a:lnTo>
                  <a:cubicBezTo>
                    <a:pt x="219075" y="320848"/>
                    <a:pt x="206292" y="308047"/>
                    <a:pt x="190500" y="308047"/>
                  </a:cubicBezTo>
                  <a:close/>
                  <a:moveTo>
                    <a:pt x="112890" y="773819"/>
                  </a:moveTo>
                  <a:cubicBezTo>
                    <a:pt x="86373" y="773819"/>
                    <a:pt x="64865" y="752321"/>
                    <a:pt x="64865" y="725794"/>
                  </a:cubicBezTo>
                  <a:cubicBezTo>
                    <a:pt x="64865" y="699276"/>
                    <a:pt x="86373" y="677769"/>
                    <a:pt x="112890" y="677769"/>
                  </a:cubicBezTo>
                  <a:cubicBezTo>
                    <a:pt x="139408" y="677769"/>
                    <a:pt x="160915" y="699267"/>
                    <a:pt x="160915" y="725794"/>
                  </a:cubicBezTo>
                  <a:cubicBezTo>
                    <a:pt x="160915" y="752312"/>
                    <a:pt x="139408" y="773819"/>
                    <a:pt x="112890" y="773819"/>
                  </a:cubicBezTo>
                  <a:close/>
                  <a:moveTo>
                    <a:pt x="917553" y="369302"/>
                  </a:moveTo>
                  <a:cubicBezTo>
                    <a:pt x="923220" y="305161"/>
                    <a:pt x="863422" y="286444"/>
                    <a:pt x="839695" y="286444"/>
                  </a:cubicBezTo>
                  <a:cubicBezTo>
                    <a:pt x="747722" y="286425"/>
                    <a:pt x="655720" y="286453"/>
                    <a:pt x="563737" y="286368"/>
                  </a:cubicBezTo>
                  <a:cubicBezTo>
                    <a:pt x="576977" y="257555"/>
                    <a:pt x="593122" y="181155"/>
                    <a:pt x="572786" y="75894"/>
                  </a:cubicBezTo>
                  <a:cubicBezTo>
                    <a:pt x="564756" y="34279"/>
                    <a:pt x="540201" y="6599"/>
                    <a:pt x="508921" y="7152"/>
                  </a:cubicBezTo>
                  <a:cubicBezTo>
                    <a:pt x="483718" y="7590"/>
                    <a:pt x="459648" y="27021"/>
                    <a:pt x="457124" y="51253"/>
                  </a:cubicBezTo>
                  <a:cubicBezTo>
                    <a:pt x="454362" y="77894"/>
                    <a:pt x="447818" y="115832"/>
                    <a:pt x="441627" y="141778"/>
                  </a:cubicBezTo>
                  <a:cubicBezTo>
                    <a:pt x="421815" y="224722"/>
                    <a:pt x="315849" y="334231"/>
                    <a:pt x="248841" y="372436"/>
                  </a:cubicBezTo>
                  <a:lnTo>
                    <a:pt x="248841" y="777620"/>
                  </a:lnTo>
                  <a:cubicBezTo>
                    <a:pt x="294294" y="803309"/>
                    <a:pt x="343586" y="812300"/>
                    <a:pt x="396231" y="811300"/>
                  </a:cubicBezTo>
                  <a:cubicBezTo>
                    <a:pt x="479403" y="809709"/>
                    <a:pt x="716985" y="811100"/>
                    <a:pt x="760038" y="810814"/>
                  </a:cubicBezTo>
                  <a:cubicBezTo>
                    <a:pt x="790508" y="810614"/>
                    <a:pt x="820893" y="796079"/>
                    <a:pt x="835504" y="759294"/>
                  </a:cubicBezTo>
                  <a:cubicBezTo>
                    <a:pt x="855469" y="709087"/>
                    <a:pt x="804005" y="683970"/>
                    <a:pt x="804005" y="683970"/>
                  </a:cubicBezTo>
                  <a:cubicBezTo>
                    <a:pt x="804005" y="683970"/>
                    <a:pt x="860346" y="686751"/>
                    <a:pt x="873223" y="636211"/>
                  </a:cubicBezTo>
                  <a:cubicBezTo>
                    <a:pt x="886435" y="584338"/>
                    <a:pt x="834600" y="563812"/>
                    <a:pt x="834600" y="563812"/>
                  </a:cubicBezTo>
                  <a:cubicBezTo>
                    <a:pt x="869652" y="559983"/>
                    <a:pt x="892092" y="550858"/>
                    <a:pt x="900579" y="519264"/>
                  </a:cubicBezTo>
                  <a:cubicBezTo>
                    <a:pt x="910552" y="482049"/>
                    <a:pt x="886616" y="454103"/>
                    <a:pt x="848725" y="437930"/>
                  </a:cubicBezTo>
                  <a:cubicBezTo>
                    <a:pt x="854469" y="437368"/>
                    <a:pt x="912352" y="428014"/>
                    <a:pt x="917553" y="369302"/>
                  </a:cubicBezTo>
                  <a:close/>
                </a:path>
              </a:pathLst>
            </a:custGeom>
            <a:solidFill>
              <a:schemeClr val="accent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a:ea typeface="微软雅黑"/>
              </a:endParaRPr>
            </a:p>
          </p:txBody>
        </p:sp>
      </p:grpSp>
      <p:sp>
        <p:nvSpPr>
          <p:cNvPr id="44" name="文本框 43">
            <a:extLst>
              <a:ext uri="{FF2B5EF4-FFF2-40B4-BE49-F238E27FC236}">
                <a16:creationId xmlns:a16="http://schemas.microsoft.com/office/drawing/2014/main" id="{38F26784-97FD-48E7-AB4E-B642F95EB819}"/>
              </a:ext>
            </a:extLst>
          </p:cNvPr>
          <p:cNvSpPr txBox="1"/>
          <p:nvPr/>
        </p:nvSpPr>
        <p:spPr>
          <a:xfrm>
            <a:off x="6601633" y="3932425"/>
            <a:ext cx="3919962" cy="523220"/>
          </a:xfrm>
          <a:prstGeom prst="rect">
            <a:avLst/>
          </a:prstGeom>
          <a:noFill/>
        </p:spPr>
        <p:txBody>
          <a:bodyPr wrap="square" rtlCol="0">
            <a:spAutoFit/>
          </a:bodyPr>
          <a:lstStyle/>
          <a:p>
            <a:pPr algn="ctr">
              <a:defRPr/>
            </a:pPr>
            <a:r>
              <a:rPr lang="zh-CN" altLang="en-US" sz="2800" b="1" dirty="0">
                <a:solidFill>
                  <a:schemeClr val="accent2"/>
                </a:solidFill>
                <a:latin typeface="微软雅黑" panose="020B0503020204020204" pitchFamily="34" charset="-122"/>
                <a:ea typeface="微软雅黑" panose="020B0503020204020204" pitchFamily="34" charset="-122"/>
              </a:rPr>
              <a:t>不足</a:t>
            </a:r>
          </a:p>
        </p:txBody>
      </p:sp>
      <p:sp>
        <p:nvSpPr>
          <p:cNvPr id="45" name="矩形 44">
            <a:extLst>
              <a:ext uri="{FF2B5EF4-FFF2-40B4-BE49-F238E27FC236}">
                <a16:creationId xmlns:a16="http://schemas.microsoft.com/office/drawing/2014/main" id="{98710D70-51BB-40B0-BD55-F8309BC5E32B}"/>
              </a:ext>
            </a:extLst>
          </p:cNvPr>
          <p:cNvSpPr/>
          <p:nvPr/>
        </p:nvSpPr>
        <p:spPr>
          <a:xfrm>
            <a:off x="6376056" y="4455645"/>
            <a:ext cx="4284064" cy="1538370"/>
          </a:xfrm>
          <a:prstGeom prst="rect">
            <a:avLst/>
          </a:prstGeom>
        </p:spPr>
        <p:txBody>
          <a:bodyPr wrap="square">
            <a:spAutoFit/>
          </a:bodyPr>
          <a:lstStyle/>
          <a:p>
            <a:pPr algn="ctr">
              <a:lnSpc>
                <a:spcPct val="120000"/>
              </a:lnSpc>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成都理工大学很不重视师资队伍的建设工作，不把师资队伍建设作为强校之本，不坚持把一流师资队伍建设作为兴校之基。以上纯属胡扯</a:t>
            </a:r>
          </a:p>
        </p:txBody>
      </p:sp>
      <p:cxnSp>
        <p:nvCxnSpPr>
          <p:cNvPr id="3" name="直接连接符 2">
            <a:extLst>
              <a:ext uri="{FF2B5EF4-FFF2-40B4-BE49-F238E27FC236}">
                <a16:creationId xmlns:a16="http://schemas.microsoft.com/office/drawing/2014/main" id="{1FC70819-050B-4B6A-A57E-4ABF680BD626}"/>
              </a:ext>
            </a:extLst>
          </p:cNvPr>
          <p:cNvCxnSpPr/>
          <p:nvPr/>
        </p:nvCxnSpPr>
        <p:spPr>
          <a:xfrm>
            <a:off x="6096000" y="1947290"/>
            <a:ext cx="0" cy="38253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330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A5883A0-F3A8-4205-AB4D-AE8EA5E3B2EF}"/>
              </a:ext>
            </a:extLst>
          </p:cNvPr>
          <p:cNvSpPr txBox="1"/>
          <p:nvPr/>
        </p:nvSpPr>
        <p:spPr>
          <a:xfrm>
            <a:off x="1413541" y="4020179"/>
            <a:ext cx="2795285" cy="461665"/>
          </a:xfrm>
          <a:prstGeom prst="rect">
            <a:avLst/>
          </a:prstGeom>
          <a:noFill/>
        </p:spPr>
        <p:txBody>
          <a:bodyPr wrap="square" rtlCol="0">
            <a:spAutoFit/>
          </a:body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大胆假设</a:t>
            </a:r>
          </a:p>
        </p:txBody>
      </p:sp>
      <p:sp>
        <p:nvSpPr>
          <p:cNvPr id="30" name="文本框 29">
            <a:extLst>
              <a:ext uri="{FF2B5EF4-FFF2-40B4-BE49-F238E27FC236}">
                <a16:creationId xmlns:a16="http://schemas.microsoft.com/office/drawing/2014/main" id="{E456306C-B8FB-417B-853C-08A74D724CD2}"/>
              </a:ext>
            </a:extLst>
          </p:cNvPr>
          <p:cNvSpPr txBox="1"/>
          <p:nvPr/>
        </p:nvSpPr>
        <p:spPr>
          <a:xfrm>
            <a:off x="4698358" y="4020179"/>
            <a:ext cx="2795285" cy="461665"/>
          </a:xfrm>
          <a:prstGeom prst="rect">
            <a:avLst/>
          </a:prstGeom>
          <a:noFill/>
        </p:spPr>
        <p:txBody>
          <a:bodyPr wrap="square" rtlCol="0">
            <a:spAutoFit/>
          </a:body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小心求证</a:t>
            </a:r>
          </a:p>
        </p:txBody>
      </p:sp>
      <p:sp>
        <p:nvSpPr>
          <p:cNvPr id="43" name="文本框 42">
            <a:extLst>
              <a:ext uri="{FF2B5EF4-FFF2-40B4-BE49-F238E27FC236}">
                <a16:creationId xmlns:a16="http://schemas.microsoft.com/office/drawing/2014/main" id="{65BE1F2E-220A-4CB4-A2B3-9D1593D1D89B}"/>
              </a:ext>
            </a:extLst>
          </p:cNvPr>
          <p:cNvSpPr txBox="1"/>
          <p:nvPr/>
        </p:nvSpPr>
        <p:spPr>
          <a:xfrm>
            <a:off x="7982922" y="4020179"/>
            <a:ext cx="2795285" cy="461665"/>
          </a:xfrm>
          <a:prstGeom prst="rect">
            <a:avLst/>
          </a:prstGeom>
          <a:noFill/>
        </p:spPr>
        <p:txBody>
          <a:bodyPr wrap="square" rtlCol="0">
            <a:spAutoFit/>
          </a:body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多次检验</a:t>
            </a:r>
          </a:p>
        </p:txBody>
      </p:sp>
      <p:sp>
        <p:nvSpPr>
          <p:cNvPr id="67" name="文本框 66">
            <a:extLst>
              <a:ext uri="{FF2B5EF4-FFF2-40B4-BE49-F238E27FC236}">
                <a16:creationId xmlns:a16="http://schemas.microsoft.com/office/drawing/2014/main" id="{5594AAB1-6E4F-4692-8099-76BF55E0854A}"/>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三项递进</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08659F4F-C059-4F96-893F-213C6823744F}"/>
              </a:ext>
            </a:extLst>
          </p:cNvPr>
          <p:cNvGrpSpPr/>
          <p:nvPr/>
        </p:nvGrpSpPr>
        <p:grpSpPr>
          <a:xfrm>
            <a:off x="1954635" y="2169225"/>
            <a:ext cx="1713098" cy="1713098"/>
            <a:chOff x="1878957" y="2382455"/>
            <a:chExt cx="2284072" cy="2284072"/>
          </a:xfrm>
        </p:grpSpPr>
        <p:sp>
          <p:nvSpPr>
            <p:cNvPr id="26" name="椭圆 25">
              <a:extLst>
                <a:ext uri="{FF2B5EF4-FFF2-40B4-BE49-F238E27FC236}">
                  <a16:creationId xmlns:a16="http://schemas.microsoft.com/office/drawing/2014/main" id="{33EF9E00-6D46-4DE5-B949-9F66FA930D56}"/>
                </a:ext>
              </a:extLst>
            </p:cNvPr>
            <p:cNvSpPr/>
            <p:nvPr/>
          </p:nvSpPr>
          <p:spPr>
            <a:xfrm>
              <a:off x="1878957" y="2382455"/>
              <a:ext cx="2284072" cy="2284072"/>
            </a:xfrm>
            <a:prstGeom prst="ellipse">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560145A-5EDC-4236-BEE0-57E57B898685}"/>
                </a:ext>
              </a:extLst>
            </p:cNvPr>
            <p:cNvSpPr/>
            <p:nvPr/>
          </p:nvSpPr>
          <p:spPr>
            <a:xfrm>
              <a:off x="2019783" y="2523281"/>
              <a:ext cx="2002420" cy="200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Group 59">
            <a:extLst>
              <a:ext uri="{FF2B5EF4-FFF2-40B4-BE49-F238E27FC236}">
                <a16:creationId xmlns:a16="http://schemas.microsoft.com/office/drawing/2014/main" id="{C11449CB-75AB-44DB-90BD-BB3BF7411C29}"/>
              </a:ext>
            </a:extLst>
          </p:cNvPr>
          <p:cNvGrpSpPr>
            <a:grpSpLocks noChangeAspect="1"/>
          </p:cNvGrpSpPr>
          <p:nvPr/>
        </p:nvGrpSpPr>
        <p:grpSpPr bwMode="auto">
          <a:xfrm>
            <a:off x="2429147" y="2633390"/>
            <a:ext cx="790517" cy="784768"/>
            <a:chOff x="-8" y="-6"/>
            <a:chExt cx="275" cy="273"/>
          </a:xfrm>
          <a:solidFill>
            <a:schemeClr val="bg1"/>
          </a:solidFill>
        </p:grpSpPr>
        <p:sp>
          <p:nvSpPr>
            <p:cNvPr id="33" name="Freeform 60">
              <a:extLst>
                <a:ext uri="{FF2B5EF4-FFF2-40B4-BE49-F238E27FC236}">
                  <a16:creationId xmlns:a16="http://schemas.microsoft.com/office/drawing/2014/main" id="{8DD5534A-2E80-420A-9D8E-72FBC5F0276B}"/>
                </a:ext>
              </a:extLst>
            </p:cNvPr>
            <p:cNvSpPr>
              <a:spLocks noEditPoints="1"/>
            </p:cNvSpPr>
            <p:nvPr/>
          </p:nvSpPr>
          <p:spPr bwMode="auto">
            <a:xfrm>
              <a:off x="-8" y="-6"/>
              <a:ext cx="194" cy="185"/>
            </a:xfrm>
            <a:custGeom>
              <a:avLst/>
              <a:gdLst>
                <a:gd name="T0" fmla="*/ 70 w 140"/>
                <a:gd name="T1" fmla="*/ 134 h 134"/>
                <a:gd name="T2" fmla="*/ 25 w 140"/>
                <a:gd name="T3" fmla="*/ 115 h 134"/>
                <a:gd name="T4" fmla="*/ 25 w 140"/>
                <a:gd name="T5" fmla="*/ 25 h 134"/>
                <a:gd name="T6" fmla="*/ 115 w 140"/>
                <a:gd name="T7" fmla="*/ 25 h 134"/>
                <a:gd name="T8" fmla="*/ 115 w 140"/>
                <a:gd name="T9" fmla="*/ 25 h 134"/>
                <a:gd name="T10" fmla="*/ 115 w 140"/>
                <a:gd name="T11" fmla="*/ 115 h 134"/>
                <a:gd name="T12" fmla="*/ 70 w 140"/>
                <a:gd name="T13" fmla="*/ 134 h 134"/>
                <a:gd name="T14" fmla="*/ 70 w 140"/>
                <a:gd name="T15" fmla="*/ 14 h 134"/>
                <a:gd name="T16" fmla="*/ 30 w 140"/>
                <a:gd name="T17" fmla="*/ 30 h 134"/>
                <a:gd name="T18" fmla="*/ 30 w 140"/>
                <a:gd name="T19" fmla="*/ 109 h 134"/>
                <a:gd name="T20" fmla="*/ 109 w 140"/>
                <a:gd name="T21" fmla="*/ 109 h 134"/>
                <a:gd name="T22" fmla="*/ 109 w 140"/>
                <a:gd name="T23" fmla="*/ 30 h 134"/>
                <a:gd name="T24" fmla="*/ 70 w 140"/>
                <a:gd name="T25" fmla="*/ 1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4">
                  <a:moveTo>
                    <a:pt x="70" y="134"/>
                  </a:moveTo>
                  <a:cubicBezTo>
                    <a:pt x="53" y="134"/>
                    <a:pt x="37" y="127"/>
                    <a:pt x="25" y="115"/>
                  </a:cubicBezTo>
                  <a:cubicBezTo>
                    <a:pt x="0" y="90"/>
                    <a:pt x="0" y="50"/>
                    <a:pt x="25" y="25"/>
                  </a:cubicBezTo>
                  <a:cubicBezTo>
                    <a:pt x="50" y="0"/>
                    <a:pt x="90" y="0"/>
                    <a:pt x="115" y="25"/>
                  </a:cubicBezTo>
                  <a:cubicBezTo>
                    <a:pt x="115" y="25"/>
                    <a:pt x="115" y="25"/>
                    <a:pt x="115" y="25"/>
                  </a:cubicBezTo>
                  <a:cubicBezTo>
                    <a:pt x="140" y="50"/>
                    <a:pt x="140" y="90"/>
                    <a:pt x="115" y="115"/>
                  </a:cubicBezTo>
                  <a:cubicBezTo>
                    <a:pt x="103" y="127"/>
                    <a:pt x="86" y="134"/>
                    <a:pt x="70" y="134"/>
                  </a:cubicBezTo>
                  <a:close/>
                  <a:moveTo>
                    <a:pt x="70" y="14"/>
                  </a:moveTo>
                  <a:cubicBezTo>
                    <a:pt x="56" y="14"/>
                    <a:pt x="41" y="19"/>
                    <a:pt x="30" y="30"/>
                  </a:cubicBezTo>
                  <a:cubicBezTo>
                    <a:pt x="9" y="52"/>
                    <a:pt x="9" y="88"/>
                    <a:pt x="30" y="109"/>
                  </a:cubicBezTo>
                  <a:cubicBezTo>
                    <a:pt x="52" y="131"/>
                    <a:pt x="88" y="131"/>
                    <a:pt x="109" y="109"/>
                  </a:cubicBezTo>
                  <a:cubicBezTo>
                    <a:pt x="131" y="88"/>
                    <a:pt x="131" y="52"/>
                    <a:pt x="109" y="30"/>
                  </a:cubicBezTo>
                  <a:cubicBezTo>
                    <a:pt x="98" y="19"/>
                    <a:pt x="84" y="14"/>
                    <a:pt x="7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1">
              <a:extLst>
                <a:ext uri="{FF2B5EF4-FFF2-40B4-BE49-F238E27FC236}">
                  <a16:creationId xmlns:a16="http://schemas.microsoft.com/office/drawing/2014/main" id="{97B9F216-584D-46CD-9845-D5600356A6A3}"/>
                </a:ext>
              </a:extLst>
            </p:cNvPr>
            <p:cNvSpPr>
              <a:spLocks noEditPoints="1"/>
            </p:cNvSpPr>
            <p:nvPr/>
          </p:nvSpPr>
          <p:spPr bwMode="auto">
            <a:xfrm>
              <a:off x="23" y="24"/>
              <a:ext cx="133" cy="133"/>
            </a:xfrm>
            <a:custGeom>
              <a:avLst/>
              <a:gdLst>
                <a:gd name="T0" fmla="*/ 48 w 96"/>
                <a:gd name="T1" fmla="*/ 96 h 96"/>
                <a:gd name="T2" fmla="*/ 14 w 96"/>
                <a:gd name="T3" fmla="*/ 82 h 96"/>
                <a:gd name="T4" fmla="*/ 0 w 96"/>
                <a:gd name="T5" fmla="*/ 48 h 96"/>
                <a:gd name="T6" fmla="*/ 14 w 96"/>
                <a:gd name="T7" fmla="*/ 14 h 96"/>
                <a:gd name="T8" fmla="*/ 48 w 96"/>
                <a:gd name="T9" fmla="*/ 0 h 96"/>
                <a:gd name="T10" fmla="*/ 82 w 96"/>
                <a:gd name="T11" fmla="*/ 14 h 96"/>
                <a:gd name="T12" fmla="*/ 96 w 96"/>
                <a:gd name="T13" fmla="*/ 48 h 96"/>
                <a:gd name="T14" fmla="*/ 82 w 96"/>
                <a:gd name="T15" fmla="*/ 82 h 96"/>
                <a:gd name="T16" fmla="*/ 48 w 96"/>
                <a:gd name="T17" fmla="*/ 96 h 96"/>
                <a:gd name="T18" fmla="*/ 48 w 96"/>
                <a:gd name="T19" fmla="*/ 8 h 96"/>
                <a:gd name="T20" fmla="*/ 20 w 96"/>
                <a:gd name="T21" fmla="*/ 20 h 96"/>
                <a:gd name="T22" fmla="*/ 8 w 96"/>
                <a:gd name="T23" fmla="*/ 48 h 96"/>
                <a:gd name="T24" fmla="*/ 20 w 96"/>
                <a:gd name="T25" fmla="*/ 76 h 96"/>
                <a:gd name="T26" fmla="*/ 48 w 96"/>
                <a:gd name="T27" fmla="*/ 88 h 96"/>
                <a:gd name="T28" fmla="*/ 76 w 96"/>
                <a:gd name="T29" fmla="*/ 76 h 96"/>
                <a:gd name="T30" fmla="*/ 88 w 96"/>
                <a:gd name="T31" fmla="*/ 48 h 96"/>
                <a:gd name="T32" fmla="*/ 76 w 96"/>
                <a:gd name="T33" fmla="*/ 20 h 96"/>
                <a:gd name="T34" fmla="*/ 48 w 96"/>
                <a:gd name="T35"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close/>
                  <a:moveTo>
                    <a:pt x="48" y="8"/>
                  </a:moveTo>
                  <a:cubicBezTo>
                    <a:pt x="37" y="8"/>
                    <a:pt x="27" y="12"/>
                    <a:pt x="20" y="20"/>
                  </a:cubicBezTo>
                  <a:cubicBezTo>
                    <a:pt x="12" y="27"/>
                    <a:pt x="8" y="37"/>
                    <a:pt x="8" y="48"/>
                  </a:cubicBezTo>
                  <a:cubicBezTo>
                    <a:pt x="8" y="58"/>
                    <a:pt x="12" y="68"/>
                    <a:pt x="20" y="76"/>
                  </a:cubicBezTo>
                  <a:cubicBezTo>
                    <a:pt x="27" y="83"/>
                    <a:pt x="37" y="88"/>
                    <a:pt x="48" y="88"/>
                  </a:cubicBezTo>
                  <a:cubicBezTo>
                    <a:pt x="58" y="88"/>
                    <a:pt x="68" y="83"/>
                    <a:pt x="76" y="76"/>
                  </a:cubicBezTo>
                  <a:cubicBezTo>
                    <a:pt x="83" y="68"/>
                    <a:pt x="88" y="58"/>
                    <a:pt x="88" y="48"/>
                  </a:cubicBezTo>
                  <a:cubicBezTo>
                    <a:pt x="88" y="37"/>
                    <a:pt x="83" y="27"/>
                    <a:pt x="76" y="20"/>
                  </a:cubicBezTo>
                  <a:cubicBezTo>
                    <a:pt x="68" y="12"/>
                    <a:pt x="58" y="8"/>
                    <a:pt x="4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2">
              <a:extLst>
                <a:ext uri="{FF2B5EF4-FFF2-40B4-BE49-F238E27FC236}">
                  <a16:creationId xmlns:a16="http://schemas.microsoft.com/office/drawing/2014/main" id="{ED5C5298-2148-441B-9B54-4874E8659C4F}"/>
                </a:ext>
              </a:extLst>
            </p:cNvPr>
            <p:cNvSpPr>
              <a:spLocks/>
            </p:cNvSpPr>
            <p:nvPr/>
          </p:nvSpPr>
          <p:spPr bwMode="auto">
            <a:xfrm>
              <a:off x="143" y="144"/>
              <a:ext cx="32" cy="32"/>
            </a:xfrm>
            <a:custGeom>
              <a:avLst/>
              <a:gdLst>
                <a:gd name="T0" fmla="*/ 0 w 32"/>
                <a:gd name="T1" fmla="*/ 9 h 32"/>
                <a:gd name="T2" fmla="*/ 9 w 32"/>
                <a:gd name="T3" fmla="*/ 0 h 32"/>
                <a:gd name="T4" fmla="*/ 32 w 32"/>
                <a:gd name="T5" fmla="*/ 24 h 32"/>
                <a:gd name="T6" fmla="*/ 24 w 32"/>
                <a:gd name="T7" fmla="*/ 32 h 32"/>
                <a:gd name="T8" fmla="*/ 0 w 32"/>
                <a:gd name="T9" fmla="*/ 9 h 32"/>
              </a:gdLst>
              <a:ahLst/>
              <a:cxnLst>
                <a:cxn ang="0">
                  <a:pos x="T0" y="T1"/>
                </a:cxn>
                <a:cxn ang="0">
                  <a:pos x="T2" y="T3"/>
                </a:cxn>
                <a:cxn ang="0">
                  <a:pos x="T4" y="T5"/>
                </a:cxn>
                <a:cxn ang="0">
                  <a:pos x="T6" y="T7"/>
                </a:cxn>
                <a:cxn ang="0">
                  <a:pos x="T8" y="T9"/>
                </a:cxn>
              </a:cxnLst>
              <a:rect l="0" t="0" r="r" b="b"/>
              <a:pathLst>
                <a:path w="32" h="32">
                  <a:moveTo>
                    <a:pt x="0" y="9"/>
                  </a:moveTo>
                  <a:lnTo>
                    <a:pt x="9" y="0"/>
                  </a:lnTo>
                  <a:lnTo>
                    <a:pt x="32" y="24"/>
                  </a:lnTo>
                  <a:lnTo>
                    <a:pt x="24" y="32"/>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3">
              <a:extLst>
                <a:ext uri="{FF2B5EF4-FFF2-40B4-BE49-F238E27FC236}">
                  <a16:creationId xmlns:a16="http://schemas.microsoft.com/office/drawing/2014/main" id="{C3971E95-A2AE-45C0-B014-598379CCC427}"/>
                </a:ext>
              </a:extLst>
            </p:cNvPr>
            <p:cNvSpPr>
              <a:spLocks noEditPoints="1"/>
            </p:cNvSpPr>
            <p:nvPr/>
          </p:nvSpPr>
          <p:spPr bwMode="auto">
            <a:xfrm>
              <a:off x="214" y="215"/>
              <a:ext cx="53" cy="52"/>
            </a:xfrm>
            <a:custGeom>
              <a:avLst/>
              <a:gdLst>
                <a:gd name="T0" fmla="*/ 14 w 38"/>
                <a:gd name="T1" fmla="*/ 38 h 38"/>
                <a:gd name="T2" fmla="*/ 11 w 38"/>
                <a:gd name="T3" fmla="*/ 37 h 38"/>
                <a:gd name="T4" fmla="*/ 1 w 38"/>
                <a:gd name="T5" fmla="*/ 27 h 38"/>
                <a:gd name="T6" fmla="*/ 1 w 38"/>
                <a:gd name="T7" fmla="*/ 21 h 38"/>
                <a:gd name="T8" fmla="*/ 21 w 38"/>
                <a:gd name="T9" fmla="*/ 1 h 38"/>
                <a:gd name="T10" fmla="*/ 27 w 38"/>
                <a:gd name="T11" fmla="*/ 1 h 38"/>
                <a:gd name="T12" fmla="*/ 37 w 38"/>
                <a:gd name="T13" fmla="*/ 11 h 38"/>
                <a:gd name="T14" fmla="*/ 38 w 38"/>
                <a:gd name="T15" fmla="*/ 14 h 38"/>
                <a:gd name="T16" fmla="*/ 14 w 38"/>
                <a:gd name="T17" fmla="*/ 38 h 38"/>
                <a:gd name="T18" fmla="*/ 10 w 38"/>
                <a:gd name="T19" fmla="*/ 24 h 38"/>
                <a:gd name="T20" fmla="*/ 16 w 38"/>
                <a:gd name="T21" fmla="*/ 30 h 38"/>
                <a:gd name="T22" fmla="*/ 30 w 38"/>
                <a:gd name="T23" fmla="*/ 16 h 38"/>
                <a:gd name="T24" fmla="*/ 24 w 38"/>
                <a:gd name="T25" fmla="*/ 10 h 38"/>
                <a:gd name="T26" fmla="*/ 10 w 38"/>
                <a:gd name="T2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38">
                  <a:moveTo>
                    <a:pt x="14" y="38"/>
                  </a:moveTo>
                  <a:cubicBezTo>
                    <a:pt x="13" y="38"/>
                    <a:pt x="12" y="38"/>
                    <a:pt x="11" y="37"/>
                  </a:cubicBezTo>
                  <a:cubicBezTo>
                    <a:pt x="1" y="27"/>
                    <a:pt x="1" y="27"/>
                    <a:pt x="1" y="27"/>
                  </a:cubicBezTo>
                  <a:cubicBezTo>
                    <a:pt x="0" y="25"/>
                    <a:pt x="0" y="23"/>
                    <a:pt x="1" y="21"/>
                  </a:cubicBezTo>
                  <a:cubicBezTo>
                    <a:pt x="21" y="1"/>
                    <a:pt x="21" y="1"/>
                    <a:pt x="21" y="1"/>
                  </a:cubicBezTo>
                  <a:cubicBezTo>
                    <a:pt x="23" y="0"/>
                    <a:pt x="25" y="0"/>
                    <a:pt x="27" y="1"/>
                  </a:cubicBezTo>
                  <a:cubicBezTo>
                    <a:pt x="37" y="11"/>
                    <a:pt x="37" y="11"/>
                    <a:pt x="37" y="11"/>
                  </a:cubicBezTo>
                  <a:cubicBezTo>
                    <a:pt x="38" y="12"/>
                    <a:pt x="38" y="13"/>
                    <a:pt x="38" y="14"/>
                  </a:cubicBezTo>
                  <a:cubicBezTo>
                    <a:pt x="38" y="27"/>
                    <a:pt x="27" y="38"/>
                    <a:pt x="14" y="38"/>
                  </a:cubicBezTo>
                  <a:close/>
                  <a:moveTo>
                    <a:pt x="10" y="24"/>
                  </a:moveTo>
                  <a:cubicBezTo>
                    <a:pt x="16" y="30"/>
                    <a:pt x="16" y="30"/>
                    <a:pt x="16" y="30"/>
                  </a:cubicBezTo>
                  <a:cubicBezTo>
                    <a:pt x="23" y="29"/>
                    <a:pt x="29" y="23"/>
                    <a:pt x="30" y="16"/>
                  </a:cubicBezTo>
                  <a:cubicBezTo>
                    <a:pt x="24" y="10"/>
                    <a:pt x="24" y="10"/>
                    <a:pt x="24" y="10"/>
                  </a:cubicBezTo>
                  <a:lnTo>
                    <a:pt x="1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4">
              <a:extLst>
                <a:ext uri="{FF2B5EF4-FFF2-40B4-BE49-F238E27FC236}">
                  <a16:creationId xmlns:a16="http://schemas.microsoft.com/office/drawing/2014/main" id="{BF389510-F827-427C-8543-CC87FF788B8E}"/>
                </a:ext>
              </a:extLst>
            </p:cNvPr>
            <p:cNvSpPr>
              <a:spLocks noEditPoints="1"/>
            </p:cNvSpPr>
            <p:nvPr/>
          </p:nvSpPr>
          <p:spPr bwMode="auto">
            <a:xfrm>
              <a:off x="160" y="161"/>
              <a:ext cx="53" cy="52"/>
            </a:xfrm>
            <a:custGeom>
              <a:avLst/>
              <a:gdLst>
                <a:gd name="T0" fmla="*/ 14 w 38"/>
                <a:gd name="T1" fmla="*/ 38 h 38"/>
                <a:gd name="T2" fmla="*/ 11 w 38"/>
                <a:gd name="T3" fmla="*/ 36 h 38"/>
                <a:gd name="T4" fmla="*/ 4 w 38"/>
                <a:gd name="T5" fmla="*/ 30 h 38"/>
                <a:gd name="T6" fmla="*/ 1 w 38"/>
                <a:gd name="T7" fmla="*/ 17 h 38"/>
                <a:gd name="T8" fmla="*/ 4 w 38"/>
                <a:gd name="T9" fmla="*/ 7 h 38"/>
                <a:gd name="T10" fmla="*/ 7 w 38"/>
                <a:gd name="T11" fmla="*/ 4 h 38"/>
                <a:gd name="T12" fmla="*/ 17 w 38"/>
                <a:gd name="T13" fmla="*/ 1 h 38"/>
                <a:gd name="T14" fmla="*/ 30 w 38"/>
                <a:gd name="T15" fmla="*/ 4 h 38"/>
                <a:gd name="T16" fmla="*/ 30 w 38"/>
                <a:gd name="T17" fmla="*/ 4 h 38"/>
                <a:gd name="T18" fmla="*/ 36 w 38"/>
                <a:gd name="T19" fmla="*/ 11 h 38"/>
                <a:gd name="T20" fmla="*/ 36 w 38"/>
                <a:gd name="T21" fmla="*/ 16 h 38"/>
                <a:gd name="T22" fmla="*/ 16 w 38"/>
                <a:gd name="T23" fmla="*/ 36 h 38"/>
                <a:gd name="T24" fmla="*/ 14 w 38"/>
                <a:gd name="T25" fmla="*/ 38 h 38"/>
                <a:gd name="T26" fmla="*/ 11 w 38"/>
                <a:gd name="T27" fmla="*/ 11 h 38"/>
                <a:gd name="T28" fmla="*/ 9 w 38"/>
                <a:gd name="T29" fmla="*/ 20 h 38"/>
                <a:gd name="T30" fmla="*/ 10 w 38"/>
                <a:gd name="T31" fmla="*/ 24 h 38"/>
                <a:gd name="T32" fmla="*/ 14 w 38"/>
                <a:gd name="T33" fmla="*/ 28 h 38"/>
                <a:gd name="T34" fmla="*/ 28 w 38"/>
                <a:gd name="T35" fmla="*/ 14 h 38"/>
                <a:gd name="T36" fmla="*/ 24 w 38"/>
                <a:gd name="T37" fmla="*/ 10 h 38"/>
                <a:gd name="T38" fmla="*/ 20 w 38"/>
                <a:gd name="T39" fmla="*/ 9 h 38"/>
                <a:gd name="T40" fmla="*/ 11 w 38"/>
                <a:gd name="T4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4" y="38"/>
                  </a:moveTo>
                  <a:cubicBezTo>
                    <a:pt x="13" y="38"/>
                    <a:pt x="12" y="37"/>
                    <a:pt x="11" y="36"/>
                  </a:cubicBezTo>
                  <a:cubicBezTo>
                    <a:pt x="4" y="30"/>
                    <a:pt x="4" y="30"/>
                    <a:pt x="4" y="30"/>
                  </a:cubicBezTo>
                  <a:cubicBezTo>
                    <a:pt x="1" y="26"/>
                    <a:pt x="0" y="22"/>
                    <a:pt x="1" y="17"/>
                  </a:cubicBezTo>
                  <a:cubicBezTo>
                    <a:pt x="4" y="7"/>
                    <a:pt x="4" y="7"/>
                    <a:pt x="4" y="7"/>
                  </a:cubicBezTo>
                  <a:cubicBezTo>
                    <a:pt x="5" y="6"/>
                    <a:pt x="6" y="5"/>
                    <a:pt x="7" y="4"/>
                  </a:cubicBezTo>
                  <a:cubicBezTo>
                    <a:pt x="17" y="1"/>
                    <a:pt x="17" y="1"/>
                    <a:pt x="17" y="1"/>
                  </a:cubicBezTo>
                  <a:cubicBezTo>
                    <a:pt x="22" y="0"/>
                    <a:pt x="26" y="1"/>
                    <a:pt x="30" y="4"/>
                  </a:cubicBezTo>
                  <a:cubicBezTo>
                    <a:pt x="30" y="4"/>
                    <a:pt x="30" y="4"/>
                    <a:pt x="30" y="4"/>
                  </a:cubicBezTo>
                  <a:cubicBezTo>
                    <a:pt x="36" y="11"/>
                    <a:pt x="36" y="11"/>
                    <a:pt x="36" y="11"/>
                  </a:cubicBezTo>
                  <a:cubicBezTo>
                    <a:pt x="38" y="12"/>
                    <a:pt x="38" y="15"/>
                    <a:pt x="36" y="16"/>
                  </a:cubicBezTo>
                  <a:cubicBezTo>
                    <a:pt x="16" y="36"/>
                    <a:pt x="16" y="36"/>
                    <a:pt x="16" y="36"/>
                  </a:cubicBezTo>
                  <a:cubicBezTo>
                    <a:pt x="16" y="37"/>
                    <a:pt x="15" y="38"/>
                    <a:pt x="14" y="38"/>
                  </a:cubicBezTo>
                  <a:close/>
                  <a:moveTo>
                    <a:pt x="11" y="11"/>
                  </a:moveTo>
                  <a:cubicBezTo>
                    <a:pt x="9" y="20"/>
                    <a:pt x="9" y="20"/>
                    <a:pt x="9" y="20"/>
                  </a:cubicBezTo>
                  <a:cubicBezTo>
                    <a:pt x="8" y="21"/>
                    <a:pt x="9" y="23"/>
                    <a:pt x="10" y="24"/>
                  </a:cubicBezTo>
                  <a:cubicBezTo>
                    <a:pt x="14" y="28"/>
                    <a:pt x="14" y="28"/>
                    <a:pt x="14" y="28"/>
                  </a:cubicBezTo>
                  <a:cubicBezTo>
                    <a:pt x="28" y="14"/>
                    <a:pt x="28" y="14"/>
                    <a:pt x="28" y="14"/>
                  </a:cubicBezTo>
                  <a:cubicBezTo>
                    <a:pt x="24" y="10"/>
                    <a:pt x="24" y="10"/>
                    <a:pt x="24" y="10"/>
                  </a:cubicBezTo>
                  <a:cubicBezTo>
                    <a:pt x="23" y="9"/>
                    <a:pt x="21" y="8"/>
                    <a:pt x="20" y="9"/>
                  </a:cubicBez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5">
              <a:extLst>
                <a:ext uri="{FF2B5EF4-FFF2-40B4-BE49-F238E27FC236}">
                  <a16:creationId xmlns:a16="http://schemas.microsoft.com/office/drawing/2014/main" id="{2B9CB494-F3C4-4CB2-909E-B8A3C08189E4}"/>
                </a:ext>
              </a:extLst>
            </p:cNvPr>
            <p:cNvSpPr>
              <a:spLocks noEditPoints="1"/>
            </p:cNvSpPr>
            <p:nvPr/>
          </p:nvSpPr>
          <p:spPr bwMode="auto">
            <a:xfrm>
              <a:off x="172" y="173"/>
              <a:ext cx="81" cy="80"/>
            </a:xfrm>
            <a:custGeom>
              <a:avLst/>
              <a:gdLst>
                <a:gd name="T0" fmla="*/ 34 w 58"/>
                <a:gd name="T1" fmla="*/ 58 h 58"/>
                <a:gd name="T2" fmla="*/ 31 w 58"/>
                <a:gd name="T3" fmla="*/ 57 h 58"/>
                <a:gd name="T4" fmla="*/ 2 w 58"/>
                <a:gd name="T5" fmla="*/ 27 h 58"/>
                <a:gd name="T6" fmla="*/ 2 w 58"/>
                <a:gd name="T7" fmla="*/ 22 h 58"/>
                <a:gd name="T8" fmla="*/ 22 w 58"/>
                <a:gd name="T9" fmla="*/ 2 h 58"/>
                <a:gd name="T10" fmla="*/ 27 w 58"/>
                <a:gd name="T11" fmla="*/ 2 h 58"/>
                <a:gd name="T12" fmla="*/ 57 w 58"/>
                <a:gd name="T13" fmla="*/ 31 h 58"/>
                <a:gd name="T14" fmla="*/ 57 w 58"/>
                <a:gd name="T15" fmla="*/ 37 h 58"/>
                <a:gd name="T16" fmla="*/ 37 w 58"/>
                <a:gd name="T17" fmla="*/ 57 h 58"/>
                <a:gd name="T18" fmla="*/ 34 w 58"/>
                <a:gd name="T19" fmla="*/ 58 h 58"/>
                <a:gd name="T20" fmla="*/ 10 w 58"/>
                <a:gd name="T21" fmla="*/ 25 h 58"/>
                <a:gd name="T22" fmla="*/ 34 w 58"/>
                <a:gd name="T23" fmla="*/ 48 h 58"/>
                <a:gd name="T24" fmla="*/ 48 w 58"/>
                <a:gd name="T25" fmla="*/ 34 h 58"/>
                <a:gd name="T26" fmla="*/ 25 w 58"/>
                <a:gd name="T27" fmla="*/ 10 h 58"/>
                <a:gd name="T28" fmla="*/ 10 w 58"/>
                <a:gd name="T29"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8">
                  <a:moveTo>
                    <a:pt x="34" y="58"/>
                  </a:moveTo>
                  <a:cubicBezTo>
                    <a:pt x="33" y="58"/>
                    <a:pt x="32" y="58"/>
                    <a:pt x="31" y="57"/>
                  </a:cubicBezTo>
                  <a:cubicBezTo>
                    <a:pt x="2" y="27"/>
                    <a:pt x="2" y="27"/>
                    <a:pt x="2" y="27"/>
                  </a:cubicBezTo>
                  <a:cubicBezTo>
                    <a:pt x="0" y="26"/>
                    <a:pt x="0" y="23"/>
                    <a:pt x="2" y="22"/>
                  </a:cubicBezTo>
                  <a:cubicBezTo>
                    <a:pt x="22" y="2"/>
                    <a:pt x="22" y="2"/>
                    <a:pt x="22" y="2"/>
                  </a:cubicBezTo>
                  <a:cubicBezTo>
                    <a:pt x="23" y="0"/>
                    <a:pt x="26" y="0"/>
                    <a:pt x="27" y="2"/>
                  </a:cubicBezTo>
                  <a:cubicBezTo>
                    <a:pt x="57" y="31"/>
                    <a:pt x="57" y="31"/>
                    <a:pt x="57" y="31"/>
                  </a:cubicBezTo>
                  <a:cubicBezTo>
                    <a:pt x="58" y="33"/>
                    <a:pt x="58" y="35"/>
                    <a:pt x="57" y="37"/>
                  </a:cubicBezTo>
                  <a:cubicBezTo>
                    <a:pt x="37" y="57"/>
                    <a:pt x="37" y="57"/>
                    <a:pt x="37" y="57"/>
                  </a:cubicBezTo>
                  <a:cubicBezTo>
                    <a:pt x="36" y="58"/>
                    <a:pt x="35" y="58"/>
                    <a:pt x="34" y="58"/>
                  </a:cubicBezTo>
                  <a:close/>
                  <a:moveTo>
                    <a:pt x="10" y="25"/>
                  </a:moveTo>
                  <a:cubicBezTo>
                    <a:pt x="34" y="48"/>
                    <a:pt x="34" y="48"/>
                    <a:pt x="34" y="48"/>
                  </a:cubicBezTo>
                  <a:cubicBezTo>
                    <a:pt x="48" y="34"/>
                    <a:pt x="48" y="34"/>
                    <a:pt x="48" y="34"/>
                  </a:cubicBezTo>
                  <a:cubicBezTo>
                    <a:pt x="25" y="10"/>
                    <a:pt x="25" y="10"/>
                    <a:pt x="25" y="10"/>
                  </a:cubicBezTo>
                  <a:lnTo>
                    <a:pt x="1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D9647714-E60F-4353-B599-E9128FA8AACE}"/>
              </a:ext>
            </a:extLst>
          </p:cNvPr>
          <p:cNvGrpSpPr/>
          <p:nvPr/>
        </p:nvGrpSpPr>
        <p:grpSpPr>
          <a:xfrm>
            <a:off x="5239200" y="2168723"/>
            <a:ext cx="1713600" cy="1713600"/>
            <a:chOff x="1878957" y="2382455"/>
            <a:chExt cx="2284072" cy="2284072"/>
          </a:xfrm>
        </p:grpSpPr>
        <p:sp>
          <p:nvSpPr>
            <p:cNvPr id="39" name="椭圆 38">
              <a:extLst>
                <a:ext uri="{FF2B5EF4-FFF2-40B4-BE49-F238E27FC236}">
                  <a16:creationId xmlns:a16="http://schemas.microsoft.com/office/drawing/2014/main" id="{06547C8B-165C-476E-842B-216B33D6D051}"/>
                </a:ext>
              </a:extLst>
            </p:cNvPr>
            <p:cNvSpPr/>
            <p:nvPr/>
          </p:nvSpPr>
          <p:spPr>
            <a:xfrm>
              <a:off x="1878957" y="2382455"/>
              <a:ext cx="2284072" cy="2284072"/>
            </a:xfrm>
            <a:prstGeom prst="ellipse">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568423D-6E75-4B9B-8DF0-5499AEE1BC45}"/>
                </a:ext>
              </a:extLst>
            </p:cNvPr>
            <p:cNvSpPr/>
            <p:nvPr/>
          </p:nvSpPr>
          <p:spPr>
            <a:xfrm>
              <a:off x="2019783" y="2523281"/>
              <a:ext cx="2002420" cy="200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9" name="图形 58" descr="打开的书">
            <a:extLst>
              <a:ext uri="{FF2B5EF4-FFF2-40B4-BE49-F238E27FC236}">
                <a16:creationId xmlns:a16="http://schemas.microsoft.com/office/drawing/2014/main" id="{5DA0544D-E943-4722-9FEE-F64EAD738E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7880" y="2647403"/>
            <a:ext cx="756241" cy="756241"/>
          </a:xfrm>
          <a:prstGeom prst="rect">
            <a:avLst/>
          </a:prstGeom>
        </p:spPr>
      </p:pic>
      <p:grpSp>
        <p:nvGrpSpPr>
          <p:cNvPr id="6" name="组合 5">
            <a:extLst>
              <a:ext uri="{FF2B5EF4-FFF2-40B4-BE49-F238E27FC236}">
                <a16:creationId xmlns:a16="http://schemas.microsoft.com/office/drawing/2014/main" id="{C8633D97-95FC-4EBB-9BC8-9F37DF19D319}"/>
              </a:ext>
            </a:extLst>
          </p:cNvPr>
          <p:cNvGrpSpPr>
            <a:grpSpLocks noChangeAspect="1"/>
          </p:cNvGrpSpPr>
          <p:nvPr/>
        </p:nvGrpSpPr>
        <p:grpSpPr>
          <a:xfrm>
            <a:off x="8523766" y="2168723"/>
            <a:ext cx="1713600" cy="1713600"/>
            <a:chOff x="8181241" y="2078672"/>
            <a:chExt cx="2284072" cy="2284072"/>
          </a:xfrm>
        </p:grpSpPr>
        <p:grpSp>
          <p:nvGrpSpPr>
            <p:cNvPr id="42" name="组合 41">
              <a:extLst>
                <a:ext uri="{FF2B5EF4-FFF2-40B4-BE49-F238E27FC236}">
                  <a16:creationId xmlns:a16="http://schemas.microsoft.com/office/drawing/2014/main" id="{B1786577-4B0D-4372-B43F-4A90D4E2FE49}"/>
                </a:ext>
              </a:extLst>
            </p:cNvPr>
            <p:cNvGrpSpPr/>
            <p:nvPr/>
          </p:nvGrpSpPr>
          <p:grpSpPr>
            <a:xfrm>
              <a:off x="8181241" y="2078672"/>
              <a:ext cx="2284072" cy="2284072"/>
              <a:chOff x="1878957" y="2382455"/>
              <a:chExt cx="2284072" cy="2284072"/>
            </a:xfrm>
          </p:grpSpPr>
          <p:sp>
            <p:nvSpPr>
              <p:cNvPr id="52" name="椭圆 51">
                <a:extLst>
                  <a:ext uri="{FF2B5EF4-FFF2-40B4-BE49-F238E27FC236}">
                    <a16:creationId xmlns:a16="http://schemas.microsoft.com/office/drawing/2014/main" id="{30862129-F71B-4F80-BD0F-1E7C579D865D}"/>
                  </a:ext>
                </a:extLst>
              </p:cNvPr>
              <p:cNvSpPr/>
              <p:nvPr/>
            </p:nvSpPr>
            <p:spPr>
              <a:xfrm>
                <a:off x="1878957" y="2382455"/>
                <a:ext cx="2284072" cy="2284072"/>
              </a:xfrm>
              <a:prstGeom prst="ellipse">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9C4F118-9C40-46F5-8EB2-AE79FC9C900C}"/>
                  </a:ext>
                </a:extLst>
              </p:cNvPr>
              <p:cNvSpPr/>
              <p:nvPr/>
            </p:nvSpPr>
            <p:spPr>
              <a:xfrm>
                <a:off x="2019783" y="2523281"/>
                <a:ext cx="2002420" cy="200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0" name="图形 59" descr="显微镜">
              <a:extLst>
                <a:ext uri="{FF2B5EF4-FFF2-40B4-BE49-F238E27FC236}">
                  <a16:creationId xmlns:a16="http://schemas.microsoft.com/office/drawing/2014/main" id="{FADCE072-9D19-42C5-BDFE-3DE8B7DB37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97297" y="2694728"/>
              <a:ext cx="1051960" cy="1051960"/>
            </a:xfrm>
            <a:prstGeom prst="rect">
              <a:avLst/>
            </a:prstGeom>
          </p:spPr>
        </p:pic>
      </p:grpSp>
      <p:sp>
        <p:nvSpPr>
          <p:cNvPr id="45" name="文本框 45">
            <a:extLst>
              <a:ext uri="{FF2B5EF4-FFF2-40B4-BE49-F238E27FC236}">
                <a16:creationId xmlns:a16="http://schemas.microsoft.com/office/drawing/2014/main" id="{AE47A2DF-EA89-41C5-B8DD-A64DBEE02E3D}"/>
              </a:ext>
            </a:extLst>
          </p:cNvPr>
          <p:cNvSpPr txBox="1"/>
          <p:nvPr/>
        </p:nvSpPr>
        <p:spPr>
          <a:xfrm>
            <a:off x="4399295" y="1126645"/>
            <a:ext cx="339341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29361" fontAlgn="base">
              <a:spcBef>
                <a:spcPct val="0"/>
              </a:spcBef>
              <a:spcAft>
                <a:spcPct val="0"/>
              </a:spcAft>
              <a:defRPr/>
            </a:pPr>
            <a:r>
              <a:rPr lang="zh-CN" altLang="en-US" sz="2800" b="1" dirty="0">
                <a:solidFill>
                  <a:schemeClr val="accent1"/>
                </a:solidFill>
                <a:latin typeface="微软雅黑" panose="020B0503020204020204" pitchFamily="34" charset="-122"/>
                <a:ea typeface="微软雅黑" panose="020B0503020204020204" pitchFamily="34" charset="-122"/>
                <a:cs typeface="Verdana"/>
              </a:rPr>
              <a:t>研究方法</a:t>
            </a:r>
          </a:p>
        </p:txBody>
      </p:sp>
      <p:grpSp>
        <p:nvGrpSpPr>
          <p:cNvPr id="46" name="组合 45">
            <a:extLst>
              <a:ext uri="{FF2B5EF4-FFF2-40B4-BE49-F238E27FC236}">
                <a16:creationId xmlns:a16="http://schemas.microsoft.com/office/drawing/2014/main" id="{A429E9F0-C9B6-4C53-8272-496D563F2EE2}"/>
              </a:ext>
            </a:extLst>
          </p:cNvPr>
          <p:cNvGrpSpPr/>
          <p:nvPr/>
        </p:nvGrpSpPr>
        <p:grpSpPr>
          <a:xfrm>
            <a:off x="5046181" y="1724909"/>
            <a:ext cx="2099639" cy="10885"/>
            <a:chOff x="5046181" y="1661409"/>
            <a:chExt cx="2099639" cy="10885"/>
          </a:xfrm>
        </p:grpSpPr>
        <p:cxnSp>
          <p:nvCxnSpPr>
            <p:cNvPr id="47" name="直接连接符 46">
              <a:extLst>
                <a:ext uri="{FF2B5EF4-FFF2-40B4-BE49-F238E27FC236}">
                  <a16:creationId xmlns:a16="http://schemas.microsoft.com/office/drawing/2014/main" id="{59367EF0-C5B6-49E0-BB6A-F18FACF3A670}"/>
                </a:ext>
              </a:extLst>
            </p:cNvPr>
            <p:cNvCxnSpPr>
              <a:cxnSpLocks/>
            </p:cNvCxnSpPr>
            <p:nvPr/>
          </p:nvCxnSpPr>
          <p:spPr>
            <a:xfrm>
              <a:off x="5046181" y="1661409"/>
              <a:ext cx="209963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4E88BFE-9BBC-4627-92C9-01650055C2B9}"/>
                </a:ext>
              </a:extLst>
            </p:cNvPr>
            <p:cNvCxnSpPr>
              <a:cxnSpLocks/>
            </p:cNvCxnSpPr>
            <p:nvPr/>
          </p:nvCxnSpPr>
          <p:spPr>
            <a:xfrm>
              <a:off x="5739116" y="1672294"/>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1" name="内容占位符 11">
            <a:extLst>
              <a:ext uri="{FF2B5EF4-FFF2-40B4-BE49-F238E27FC236}">
                <a16:creationId xmlns:a16="http://schemas.microsoft.com/office/drawing/2014/main" id="{D5C5A4FC-6A63-40C4-AA7D-C3D4A4296FEE}"/>
              </a:ext>
            </a:extLst>
          </p:cNvPr>
          <p:cNvSpPr txBox="1">
            <a:spLocks/>
          </p:cNvSpPr>
          <p:nvPr/>
        </p:nvSpPr>
        <p:spPr>
          <a:xfrm>
            <a:off x="1320841" y="4517818"/>
            <a:ext cx="2980684" cy="1169038"/>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sp>
        <p:nvSpPr>
          <p:cNvPr id="44" name="内容占位符 11">
            <a:extLst>
              <a:ext uri="{FF2B5EF4-FFF2-40B4-BE49-F238E27FC236}">
                <a16:creationId xmlns:a16="http://schemas.microsoft.com/office/drawing/2014/main" id="{1FD31059-2513-4C93-BE1F-FC134D41E1E8}"/>
              </a:ext>
            </a:extLst>
          </p:cNvPr>
          <p:cNvSpPr txBox="1">
            <a:spLocks/>
          </p:cNvSpPr>
          <p:nvPr/>
        </p:nvSpPr>
        <p:spPr>
          <a:xfrm>
            <a:off x="7890222" y="4517818"/>
            <a:ext cx="2980684" cy="1169038"/>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sp>
        <p:nvSpPr>
          <p:cNvPr id="49" name="内容占位符 11">
            <a:extLst>
              <a:ext uri="{FF2B5EF4-FFF2-40B4-BE49-F238E27FC236}">
                <a16:creationId xmlns:a16="http://schemas.microsoft.com/office/drawing/2014/main" id="{6A377895-77D3-4C20-8DB5-819E0EA9DD4E}"/>
              </a:ext>
            </a:extLst>
          </p:cNvPr>
          <p:cNvSpPr txBox="1">
            <a:spLocks/>
          </p:cNvSpPr>
          <p:nvPr/>
        </p:nvSpPr>
        <p:spPr>
          <a:xfrm>
            <a:off x="4605659" y="4517818"/>
            <a:ext cx="2980683" cy="1169038"/>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sp>
        <p:nvSpPr>
          <p:cNvPr id="50" name="箭头: V 形 49">
            <a:extLst>
              <a:ext uri="{FF2B5EF4-FFF2-40B4-BE49-F238E27FC236}">
                <a16:creationId xmlns:a16="http://schemas.microsoft.com/office/drawing/2014/main" id="{B924E9D8-79C4-48D7-8248-CDEAA3626307}"/>
              </a:ext>
            </a:extLst>
          </p:cNvPr>
          <p:cNvSpPr/>
          <p:nvPr/>
        </p:nvSpPr>
        <p:spPr>
          <a:xfrm>
            <a:off x="4295564" y="2793546"/>
            <a:ext cx="315805" cy="46445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1" name="箭头: V 形 50">
            <a:extLst>
              <a:ext uri="{FF2B5EF4-FFF2-40B4-BE49-F238E27FC236}">
                <a16:creationId xmlns:a16="http://schemas.microsoft.com/office/drawing/2014/main" id="{231CC635-9322-48D6-9E0D-F375DE8EC311}"/>
              </a:ext>
            </a:extLst>
          </p:cNvPr>
          <p:cNvSpPr/>
          <p:nvPr/>
        </p:nvSpPr>
        <p:spPr>
          <a:xfrm>
            <a:off x="7580381" y="2793546"/>
            <a:ext cx="315805" cy="46445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Tree>
    <p:extLst>
      <p:ext uri="{BB962C8B-B14F-4D97-AF65-F5344CB8AC3E}">
        <p14:creationId xmlns:p14="http://schemas.microsoft.com/office/powerpoint/2010/main" val="1677100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5594AAB1-6E4F-4692-8099-76BF55E0854A}"/>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四项递进</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45" name="文本框 45">
            <a:extLst>
              <a:ext uri="{FF2B5EF4-FFF2-40B4-BE49-F238E27FC236}">
                <a16:creationId xmlns:a16="http://schemas.microsoft.com/office/drawing/2014/main" id="{AE47A2DF-EA89-41C5-B8DD-A64DBEE02E3D}"/>
              </a:ext>
            </a:extLst>
          </p:cNvPr>
          <p:cNvSpPr txBox="1"/>
          <p:nvPr/>
        </p:nvSpPr>
        <p:spPr>
          <a:xfrm>
            <a:off x="4399295" y="1126645"/>
            <a:ext cx="339341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29361" fontAlgn="base">
              <a:spcBef>
                <a:spcPct val="0"/>
              </a:spcBef>
              <a:spcAft>
                <a:spcPct val="0"/>
              </a:spcAft>
              <a:defRPr/>
            </a:pPr>
            <a:r>
              <a:rPr lang="zh-CN" altLang="en-US" sz="2800" b="1" dirty="0">
                <a:solidFill>
                  <a:schemeClr val="accent1"/>
                </a:solidFill>
                <a:latin typeface="微软雅黑" panose="020B0503020204020204" pitchFamily="34" charset="-122"/>
                <a:ea typeface="微软雅黑" panose="020B0503020204020204" pitchFamily="34" charset="-122"/>
                <a:cs typeface="Verdana"/>
              </a:rPr>
              <a:t>研究方法</a:t>
            </a:r>
          </a:p>
        </p:txBody>
      </p:sp>
      <p:grpSp>
        <p:nvGrpSpPr>
          <p:cNvPr id="46" name="组合 45">
            <a:extLst>
              <a:ext uri="{FF2B5EF4-FFF2-40B4-BE49-F238E27FC236}">
                <a16:creationId xmlns:a16="http://schemas.microsoft.com/office/drawing/2014/main" id="{A429E9F0-C9B6-4C53-8272-496D563F2EE2}"/>
              </a:ext>
            </a:extLst>
          </p:cNvPr>
          <p:cNvGrpSpPr/>
          <p:nvPr/>
        </p:nvGrpSpPr>
        <p:grpSpPr>
          <a:xfrm>
            <a:off x="5046181" y="1724909"/>
            <a:ext cx="2099639" cy="10885"/>
            <a:chOff x="5046181" y="1661409"/>
            <a:chExt cx="2099639" cy="10885"/>
          </a:xfrm>
        </p:grpSpPr>
        <p:cxnSp>
          <p:nvCxnSpPr>
            <p:cNvPr id="47" name="直接连接符 46">
              <a:extLst>
                <a:ext uri="{FF2B5EF4-FFF2-40B4-BE49-F238E27FC236}">
                  <a16:creationId xmlns:a16="http://schemas.microsoft.com/office/drawing/2014/main" id="{59367EF0-C5B6-49E0-BB6A-F18FACF3A670}"/>
                </a:ext>
              </a:extLst>
            </p:cNvPr>
            <p:cNvCxnSpPr>
              <a:cxnSpLocks/>
            </p:cNvCxnSpPr>
            <p:nvPr/>
          </p:nvCxnSpPr>
          <p:spPr>
            <a:xfrm>
              <a:off x="5046181" y="1661409"/>
              <a:ext cx="209963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4E88BFE-9BBC-4627-92C9-01650055C2B9}"/>
                </a:ext>
              </a:extLst>
            </p:cNvPr>
            <p:cNvCxnSpPr>
              <a:cxnSpLocks/>
            </p:cNvCxnSpPr>
            <p:nvPr/>
          </p:nvCxnSpPr>
          <p:spPr>
            <a:xfrm>
              <a:off x="5739116" y="1672294"/>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6A5883A0-F3A8-4205-AB4D-AE8EA5E3B2EF}"/>
              </a:ext>
            </a:extLst>
          </p:cNvPr>
          <p:cNvSpPr txBox="1"/>
          <p:nvPr/>
        </p:nvSpPr>
        <p:spPr>
          <a:xfrm>
            <a:off x="872447" y="3959241"/>
            <a:ext cx="2795285" cy="461665"/>
          </a:xfrm>
          <a:prstGeom prst="rect">
            <a:avLst/>
          </a:prstGeom>
          <a:noFill/>
        </p:spPr>
        <p:txBody>
          <a:bodyPr wrap="square" rtlCol="0">
            <a:spAutoFit/>
          </a:body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大胆假设</a:t>
            </a:r>
          </a:p>
        </p:txBody>
      </p:sp>
      <p:sp>
        <p:nvSpPr>
          <p:cNvPr id="41" name="内容占位符 11">
            <a:extLst>
              <a:ext uri="{FF2B5EF4-FFF2-40B4-BE49-F238E27FC236}">
                <a16:creationId xmlns:a16="http://schemas.microsoft.com/office/drawing/2014/main" id="{D5C5A4FC-6A63-40C4-AA7D-C3D4A4296FEE}"/>
              </a:ext>
            </a:extLst>
          </p:cNvPr>
          <p:cNvSpPr txBox="1">
            <a:spLocks/>
          </p:cNvSpPr>
          <p:nvPr/>
        </p:nvSpPr>
        <p:spPr>
          <a:xfrm>
            <a:off x="1120952" y="4416126"/>
            <a:ext cx="2298274" cy="1538370"/>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grpSp>
        <p:nvGrpSpPr>
          <p:cNvPr id="4" name="组合 3">
            <a:extLst>
              <a:ext uri="{FF2B5EF4-FFF2-40B4-BE49-F238E27FC236}">
                <a16:creationId xmlns:a16="http://schemas.microsoft.com/office/drawing/2014/main" id="{49650007-83C8-41A8-BF97-31E2F17FA966}"/>
              </a:ext>
            </a:extLst>
          </p:cNvPr>
          <p:cNvGrpSpPr/>
          <p:nvPr/>
        </p:nvGrpSpPr>
        <p:grpSpPr>
          <a:xfrm>
            <a:off x="1413667" y="2111988"/>
            <a:ext cx="1713098" cy="1713098"/>
            <a:chOff x="1726687" y="2078672"/>
            <a:chExt cx="2284072" cy="2284072"/>
          </a:xfrm>
        </p:grpSpPr>
        <p:grpSp>
          <p:nvGrpSpPr>
            <p:cNvPr id="16" name="组合 15">
              <a:extLst>
                <a:ext uri="{FF2B5EF4-FFF2-40B4-BE49-F238E27FC236}">
                  <a16:creationId xmlns:a16="http://schemas.microsoft.com/office/drawing/2014/main" id="{08659F4F-C059-4F96-893F-213C6823744F}"/>
                </a:ext>
              </a:extLst>
            </p:cNvPr>
            <p:cNvGrpSpPr/>
            <p:nvPr/>
          </p:nvGrpSpPr>
          <p:grpSpPr>
            <a:xfrm>
              <a:off x="1726687" y="2078672"/>
              <a:ext cx="2284072" cy="2284072"/>
              <a:chOff x="1878957" y="2382455"/>
              <a:chExt cx="2284072" cy="2284072"/>
            </a:xfrm>
          </p:grpSpPr>
          <p:sp>
            <p:nvSpPr>
              <p:cNvPr id="26" name="椭圆 25">
                <a:extLst>
                  <a:ext uri="{FF2B5EF4-FFF2-40B4-BE49-F238E27FC236}">
                    <a16:creationId xmlns:a16="http://schemas.microsoft.com/office/drawing/2014/main" id="{33EF9E00-6D46-4DE5-B949-9F66FA930D56}"/>
                  </a:ext>
                </a:extLst>
              </p:cNvPr>
              <p:cNvSpPr/>
              <p:nvPr/>
            </p:nvSpPr>
            <p:spPr>
              <a:xfrm>
                <a:off x="1878957" y="2382455"/>
                <a:ext cx="2284072" cy="2284072"/>
              </a:xfrm>
              <a:prstGeom prst="ellipse">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560145A-5EDC-4236-BEE0-57E57B898685}"/>
                  </a:ext>
                </a:extLst>
              </p:cNvPr>
              <p:cNvSpPr/>
              <p:nvPr/>
            </p:nvSpPr>
            <p:spPr>
              <a:xfrm>
                <a:off x="2019783" y="2523281"/>
                <a:ext cx="2002420" cy="200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2" name="Group 59">
              <a:extLst>
                <a:ext uri="{FF2B5EF4-FFF2-40B4-BE49-F238E27FC236}">
                  <a16:creationId xmlns:a16="http://schemas.microsoft.com/office/drawing/2014/main" id="{C11449CB-75AB-44DB-90BD-BB3BF7411C29}"/>
                </a:ext>
              </a:extLst>
            </p:cNvPr>
            <p:cNvGrpSpPr>
              <a:grpSpLocks noChangeAspect="1"/>
            </p:cNvGrpSpPr>
            <p:nvPr/>
          </p:nvGrpSpPr>
          <p:grpSpPr bwMode="auto">
            <a:xfrm>
              <a:off x="2359354" y="2697543"/>
              <a:ext cx="1053995" cy="1046331"/>
              <a:chOff x="-8" y="-6"/>
              <a:chExt cx="275" cy="273"/>
            </a:xfrm>
            <a:solidFill>
              <a:schemeClr val="bg1"/>
            </a:solidFill>
          </p:grpSpPr>
          <p:sp>
            <p:nvSpPr>
              <p:cNvPr id="33" name="Freeform 60">
                <a:extLst>
                  <a:ext uri="{FF2B5EF4-FFF2-40B4-BE49-F238E27FC236}">
                    <a16:creationId xmlns:a16="http://schemas.microsoft.com/office/drawing/2014/main" id="{8DD5534A-2E80-420A-9D8E-72FBC5F0276B}"/>
                  </a:ext>
                </a:extLst>
              </p:cNvPr>
              <p:cNvSpPr>
                <a:spLocks noEditPoints="1"/>
              </p:cNvSpPr>
              <p:nvPr/>
            </p:nvSpPr>
            <p:spPr bwMode="auto">
              <a:xfrm>
                <a:off x="-8" y="-6"/>
                <a:ext cx="194" cy="185"/>
              </a:xfrm>
              <a:custGeom>
                <a:avLst/>
                <a:gdLst>
                  <a:gd name="T0" fmla="*/ 70 w 140"/>
                  <a:gd name="T1" fmla="*/ 134 h 134"/>
                  <a:gd name="T2" fmla="*/ 25 w 140"/>
                  <a:gd name="T3" fmla="*/ 115 h 134"/>
                  <a:gd name="T4" fmla="*/ 25 w 140"/>
                  <a:gd name="T5" fmla="*/ 25 h 134"/>
                  <a:gd name="T6" fmla="*/ 115 w 140"/>
                  <a:gd name="T7" fmla="*/ 25 h 134"/>
                  <a:gd name="T8" fmla="*/ 115 w 140"/>
                  <a:gd name="T9" fmla="*/ 25 h 134"/>
                  <a:gd name="T10" fmla="*/ 115 w 140"/>
                  <a:gd name="T11" fmla="*/ 115 h 134"/>
                  <a:gd name="T12" fmla="*/ 70 w 140"/>
                  <a:gd name="T13" fmla="*/ 134 h 134"/>
                  <a:gd name="T14" fmla="*/ 70 w 140"/>
                  <a:gd name="T15" fmla="*/ 14 h 134"/>
                  <a:gd name="T16" fmla="*/ 30 w 140"/>
                  <a:gd name="T17" fmla="*/ 30 h 134"/>
                  <a:gd name="T18" fmla="*/ 30 w 140"/>
                  <a:gd name="T19" fmla="*/ 109 h 134"/>
                  <a:gd name="T20" fmla="*/ 109 w 140"/>
                  <a:gd name="T21" fmla="*/ 109 h 134"/>
                  <a:gd name="T22" fmla="*/ 109 w 140"/>
                  <a:gd name="T23" fmla="*/ 30 h 134"/>
                  <a:gd name="T24" fmla="*/ 70 w 140"/>
                  <a:gd name="T25" fmla="*/ 1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4">
                    <a:moveTo>
                      <a:pt x="70" y="134"/>
                    </a:moveTo>
                    <a:cubicBezTo>
                      <a:pt x="53" y="134"/>
                      <a:pt x="37" y="127"/>
                      <a:pt x="25" y="115"/>
                    </a:cubicBezTo>
                    <a:cubicBezTo>
                      <a:pt x="0" y="90"/>
                      <a:pt x="0" y="50"/>
                      <a:pt x="25" y="25"/>
                    </a:cubicBezTo>
                    <a:cubicBezTo>
                      <a:pt x="50" y="0"/>
                      <a:pt x="90" y="0"/>
                      <a:pt x="115" y="25"/>
                    </a:cubicBezTo>
                    <a:cubicBezTo>
                      <a:pt x="115" y="25"/>
                      <a:pt x="115" y="25"/>
                      <a:pt x="115" y="25"/>
                    </a:cubicBezTo>
                    <a:cubicBezTo>
                      <a:pt x="140" y="50"/>
                      <a:pt x="140" y="90"/>
                      <a:pt x="115" y="115"/>
                    </a:cubicBezTo>
                    <a:cubicBezTo>
                      <a:pt x="103" y="127"/>
                      <a:pt x="86" y="134"/>
                      <a:pt x="70" y="134"/>
                    </a:cubicBezTo>
                    <a:close/>
                    <a:moveTo>
                      <a:pt x="70" y="14"/>
                    </a:moveTo>
                    <a:cubicBezTo>
                      <a:pt x="56" y="14"/>
                      <a:pt x="41" y="19"/>
                      <a:pt x="30" y="30"/>
                    </a:cubicBezTo>
                    <a:cubicBezTo>
                      <a:pt x="9" y="52"/>
                      <a:pt x="9" y="88"/>
                      <a:pt x="30" y="109"/>
                    </a:cubicBezTo>
                    <a:cubicBezTo>
                      <a:pt x="52" y="131"/>
                      <a:pt x="88" y="131"/>
                      <a:pt x="109" y="109"/>
                    </a:cubicBezTo>
                    <a:cubicBezTo>
                      <a:pt x="131" y="88"/>
                      <a:pt x="131" y="52"/>
                      <a:pt x="109" y="30"/>
                    </a:cubicBezTo>
                    <a:cubicBezTo>
                      <a:pt x="98" y="19"/>
                      <a:pt x="84" y="14"/>
                      <a:pt x="7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1">
                <a:extLst>
                  <a:ext uri="{FF2B5EF4-FFF2-40B4-BE49-F238E27FC236}">
                    <a16:creationId xmlns:a16="http://schemas.microsoft.com/office/drawing/2014/main" id="{97B9F216-584D-46CD-9845-D5600356A6A3}"/>
                  </a:ext>
                </a:extLst>
              </p:cNvPr>
              <p:cNvSpPr>
                <a:spLocks noEditPoints="1"/>
              </p:cNvSpPr>
              <p:nvPr/>
            </p:nvSpPr>
            <p:spPr bwMode="auto">
              <a:xfrm>
                <a:off x="23" y="24"/>
                <a:ext cx="133" cy="133"/>
              </a:xfrm>
              <a:custGeom>
                <a:avLst/>
                <a:gdLst>
                  <a:gd name="T0" fmla="*/ 48 w 96"/>
                  <a:gd name="T1" fmla="*/ 96 h 96"/>
                  <a:gd name="T2" fmla="*/ 14 w 96"/>
                  <a:gd name="T3" fmla="*/ 82 h 96"/>
                  <a:gd name="T4" fmla="*/ 0 w 96"/>
                  <a:gd name="T5" fmla="*/ 48 h 96"/>
                  <a:gd name="T6" fmla="*/ 14 w 96"/>
                  <a:gd name="T7" fmla="*/ 14 h 96"/>
                  <a:gd name="T8" fmla="*/ 48 w 96"/>
                  <a:gd name="T9" fmla="*/ 0 h 96"/>
                  <a:gd name="T10" fmla="*/ 82 w 96"/>
                  <a:gd name="T11" fmla="*/ 14 h 96"/>
                  <a:gd name="T12" fmla="*/ 96 w 96"/>
                  <a:gd name="T13" fmla="*/ 48 h 96"/>
                  <a:gd name="T14" fmla="*/ 82 w 96"/>
                  <a:gd name="T15" fmla="*/ 82 h 96"/>
                  <a:gd name="T16" fmla="*/ 48 w 96"/>
                  <a:gd name="T17" fmla="*/ 96 h 96"/>
                  <a:gd name="T18" fmla="*/ 48 w 96"/>
                  <a:gd name="T19" fmla="*/ 8 h 96"/>
                  <a:gd name="T20" fmla="*/ 20 w 96"/>
                  <a:gd name="T21" fmla="*/ 20 h 96"/>
                  <a:gd name="T22" fmla="*/ 8 w 96"/>
                  <a:gd name="T23" fmla="*/ 48 h 96"/>
                  <a:gd name="T24" fmla="*/ 20 w 96"/>
                  <a:gd name="T25" fmla="*/ 76 h 96"/>
                  <a:gd name="T26" fmla="*/ 48 w 96"/>
                  <a:gd name="T27" fmla="*/ 88 h 96"/>
                  <a:gd name="T28" fmla="*/ 76 w 96"/>
                  <a:gd name="T29" fmla="*/ 76 h 96"/>
                  <a:gd name="T30" fmla="*/ 88 w 96"/>
                  <a:gd name="T31" fmla="*/ 48 h 96"/>
                  <a:gd name="T32" fmla="*/ 76 w 96"/>
                  <a:gd name="T33" fmla="*/ 20 h 96"/>
                  <a:gd name="T34" fmla="*/ 48 w 96"/>
                  <a:gd name="T35"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close/>
                    <a:moveTo>
                      <a:pt x="48" y="8"/>
                    </a:moveTo>
                    <a:cubicBezTo>
                      <a:pt x="37" y="8"/>
                      <a:pt x="27" y="12"/>
                      <a:pt x="20" y="20"/>
                    </a:cubicBezTo>
                    <a:cubicBezTo>
                      <a:pt x="12" y="27"/>
                      <a:pt x="8" y="37"/>
                      <a:pt x="8" y="48"/>
                    </a:cubicBezTo>
                    <a:cubicBezTo>
                      <a:pt x="8" y="58"/>
                      <a:pt x="12" y="68"/>
                      <a:pt x="20" y="76"/>
                    </a:cubicBezTo>
                    <a:cubicBezTo>
                      <a:pt x="27" y="83"/>
                      <a:pt x="37" y="88"/>
                      <a:pt x="48" y="88"/>
                    </a:cubicBezTo>
                    <a:cubicBezTo>
                      <a:pt x="58" y="88"/>
                      <a:pt x="68" y="83"/>
                      <a:pt x="76" y="76"/>
                    </a:cubicBezTo>
                    <a:cubicBezTo>
                      <a:pt x="83" y="68"/>
                      <a:pt x="88" y="58"/>
                      <a:pt x="88" y="48"/>
                    </a:cubicBezTo>
                    <a:cubicBezTo>
                      <a:pt x="88" y="37"/>
                      <a:pt x="83" y="27"/>
                      <a:pt x="76" y="20"/>
                    </a:cubicBezTo>
                    <a:cubicBezTo>
                      <a:pt x="68" y="12"/>
                      <a:pt x="58" y="8"/>
                      <a:pt x="4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2">
                <a:extLst>
                  <a:ext uri="{FF2B5EF4-FFF2-40B4-BE49-F238E27FC236}">
                    <a16:creationId xmlns:a16="http://schemas.microsoft.com/office/drawing/2014/main" id="{ED5C5298-2148-441B-9B54-4874E8659C4F}"/>
                  </a:ext>
                </a:extLst>
              </p:cNvPr>
              <p:cNvSpPr>
                <a:spLocks/>
              </p:cNvSpPr>
              <p:nvPr/>
            </p:nvSpPr>
            <p:spPr bwMode="auto">
              <a:xfrm>
                <a:off x="143" y="144"/>
                <a:ext cx="32" cy="32"/>
              </a:xfrm>
              <a:custGeom>
                <a:avLst/>
                <a:gdLst>
                  <a:gd name="T0" fmla="*/ 0 w 32"/>
                  <a:gd name="T1" fmla="*/ 9 h 32"/>
                  <a:gd name="T2" fmla="*/ 9 w 32"/>
                  <a:gd name="T3" fmla="*/ 0 h 32"/>
                  <a:gd name="T4" fmla="*/ 32 w 32"/>
                  <a:gd name="T5" fmla="*/ 24 h 32"/>
                  <a:gd name="T6" fmla="*/ 24 w 32"/>
                  <a:gd name="T7" fmla="*/ 32 h 32"/>
                  <a:gd name="T8" fmla="*/ 0 w 32"/>
                  <a:gd name="T9" fmla="*/ 9 h 32"/>
                </a:gdLst>
                <a:ahLst/>
                <a:cxnLst>
                  <a:cxn ang="0">
                    <a:pos x="T0" y="T1"/>
                  </a:cxn>
                  <a:cxn ang="0">
                    <a:pos x="T2" y="T3"/>
                  </a:cxn>
                  <a:cxn ang="0">
                    <a:pos x="T4" y="T5"/>
                  </a:cxn>
                  <a:cxn ang="0">
                    <a:pos x="T6" y="T7"/>
                  </a:cxn>
                  <a:cxn ang="0">
                    <a:pos x="T8" y="T9"/>
                  </a:cxn>
                </a:cxnLst>
                <a:rect l="0" t="0" r="r" b="b"/>
                <a:pathLst>
                  <a:path w="32" h="32">
                    <a:moveTo>
                      <a:pt x="0" y="9"/>
                    </a:moveTo>
                    <a:lnTo>
                      <a:pt x="9" y="0"/>
                    </a:lnTo>
                    <a:lnTo>
                      <a:pt x="32" y="24"/>
                    </a:lnTo>
                    <a:lnTo>
                      <a:pt x="24" y="32"/>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3">
                <a:extLst>
                  <a:ext uri="{FF2B5EF4-FFF2-40B4-BE49-F238E27FC236}">
                    <a16:creationId xmlns:a16="http://schemas.microsoft.com/office/drawing/2014/main" id="{C3971E95-A2AE-45C0-B014-598379CCC427}"/>
                  </a:ext>
                </a:extLst>
              </p:cNvPr>
              <p:cNvSpPr>
                <a:spLocks noEditPoints="1"/>
              </p:cNvSpPr>
              <p:nvPr/>
            </p:nvSpPr>
            <p:spPr bwMode="auto">
              <a:xfrm>
                <a:off x="214" y="215"/>
                <a:ext cx="53" cy="52"/>
              </a:xfrm>
              <a:custGeom>
                <a:avLst/>
                <a:gdLst>
                  <a:gd name="T0" fmla="*/ 14 w 38"/>
                  <a:gd name="T1" fmla="*/ 38 h 38"/>
                  <a:gd name="T2" fmla="*/ 11 w 38"/>
                  <a:gd name="T3" fmla="*/ 37 h 38"/>
                  <a:gd name="T4" fmla="*/ 1 w 38"/>
                  <a:gd name="T5" fmla="*/ 27 h 38"/>
                  <a:gd name="T6" fmla="*/ 1 w 38"/>
                  <a:gd name="T7" fmla="*/ 21 h 38"/>
                  <a:gd name="T8" fmla="*/ 21 w 38"/>
                  <a:gd name="T9" fmla="*/ 1 h 38"/>
                  <a:gd name="T10" fmla="*/ 27 w 38"/>
                  <a:gd name="T11" fmla="*/ 1 h 38"/>
                  <a:gd name="T12" fmla="*/ 37 w 38"/>
                  <a:gd name="T13" fmla="*/ 11 h 38"/>
                  <a:gd name="T14" fmla="*/ 38 w 38"/>
                  <a:gd name="T15" fmla="*/ 14 h 38"/>
                  <a:gd name="T16" fmla="*/ 14 w 38"/>
                  <a:gd name="T17" fmla="*/ 38 h 38"/>
                  <a:gd name="T18" fmla="*/ 10 w 38"/>
                  <a:gd name="T19" fmla="*/ 24 h 38"/>
                  <a:gd name="T20" fmla="*/ 16 w 38"/>
                  <a:gd name="T21" fmla="*/ 30 h 38"/>
                  <a:gd name="T22" fmla="*/ 30 w 38"/>
                  <a:gd name="T23" fmla="*/ 16 h 38"/>
                  <a:gd name="T24" fmla="*/ 24 w 38"/>
                  <a:gd name="T25" fmla="*/ 10 h 38"/>
                  <a:gd name="T26" fmla="*/ 10 w 38"/>
                  <a:gd name="T2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38">
                    <a:moveTo>
                      <a:pt x="14" y="38"/>
                    </a:moveTo>
                    <a:cubicBezTo>
                      <a:pt x="13" y="38"/>
                      <a:pt x="12" y="38"/>
                      <a:pt x="11" y="37"/>
                    </a:cubicBezTo>
                    <a:cubicBezTo>
                      <a:pt x="1" y="27"/>
                      <a:pt x="1" y="27"/>
                      <a:pt x="1" y="27"/>
                    </a:cubicBezTo>
                    <a:cubicBezTo>
                      <a:pt x="0" y="25"/>
                      <a:pt x="0" y="23"/>
                      <a:pt x="1" y="21"/>
                    </a:cubicBezTo>
                    <a:cubicBezTo>
                      <a:pt x="21" y="1"/>
                      <a:pt x="21" y="1"/>
                      <a:pt x="21" y="1"/>
                    </a:cubicBezTo>
                    <a:cubicBezTo>
                      <a:pt x="23" y="0"/>
                      <a:pt x="25" y="0"/>
                      <a:pt x="27" y="1"/>
                    </a:cubicBezTo>
                    <a:cubicBezTo>
                      <a:pt x="37" y="11"/>
                      <a:pt x="37" y="11"/>
                      <a:pt x="37" y="11"/>
                    </a:cubicBezTo>
                    <a:cubicBezTo>
                      <a:pt x="38" y="12"/>
                      <a:pt x="38" y="13"/>
                      <a:pt x="38" y="14"/>
                    </a:cubicBezTo>
                    <a:cubicBezTo>
                      <a:pt x="38" y="27"/>
                      <a:pt x="27" y="38"/>
                      <a:pt x="14" y="38"/>
                    </a:cubicBezTo>
                    <a:close/>
                    <a:moveTo>
                      <a:pt x="10" y="24"/>
                    </a:moveTo>
                    <a:cubicBezTo>
                      <a:pt x="16" y="30"/>
                      <a:pt x="16" y="30"/>
                      <a:pt x="16" y="30"/>
                    </a:cubicBezTo>
                    <a:cubicBezTo>
                      <a:pt x="23" y="29"/>
                      <a:pt x="29" y="23"/>
                      <a:pt x="30" y="16"/>
                    </a:cubicBezTo>
                    <a:cubicBezTo>
                      <a:pt x="24" y="10"/>
                      <a:pt x="24" y="10"/>
                      <a:pt x="24" y="10"/>
                    </a:cubicBezTo>
                    <a:lnTo>
                      <a:pt x="1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4">
                <a:extLst>
                  <a:ext uri="{FF2B5EF4-FFF2-40B4-BE49-F238E27FC236}">
                    <a16:creationId xmlns:a16="http://schemas.microsoft.com/office/drawing/2014/main" id="{BF389510-F827-427C-8543-CC87FF788B8E}"/>
                  </a:ext>
                </a:extLst>
              </p:cNvPr>
              <p:cNvSpPr>
                <a:spLocks noEditPoints="1"/>
              </p:cNvSpPr>
              <p:nvPr/>
            </p:nvSpPr>
            <p:spPr bwMode="auto">
              <a:xfrm>
                <a:off x="160" y="161"/>
                <a:ext cx="53" cy="52"/>
              </a:xfrm>
              <a:custGeom>
                <a:avLst/>
                <a:gdLst>
                  <a:gd name="T0" fmla="*/ 14 w 38"/>
                  <a:gd name="T1" fmla="*/ 38 h 38"/>
                  <a:gd name="T2" fmla="*/ 11 w 38"/>
                  <a:gd name="T3" fmla="*/ 36 h 38"/>
                  <a:gd name="T4" fmla="*/ 4 w 38"/>
                  <a:gd name="T5" fmla="*/ 30 h 38"/>
                  <a:gd name="T6" fmla="*/ 1 w 38"/>
                  <a:gd name="T7" fmla="*/ 17 h 38"/>
                  <a:gd name="T8" fmla="*/ 4 w 38"/>
                  <a:gd name="T9" fmla="*/ 7 h 38"/>
                  <a:gd name="T10" fmla="*/ 7 w 38"/>
                  <a:gd name="T11" fmla="*/ 4 h 38"/>
                  <a:gd name="T12" fmla="*/ 17 w 38"/>
                  <a:gd name="T13" fmla="*/ 1 h 38"/>
                  <a:gd name="T14" fmla="*/ 30 w 38"/>
                  <a:gd name="T15" fmla="*/ 4 h 38"/>
                  <a:gd name="T16" fmla="*/ 30 w 38"/>
                  <a:gd name="T17" fmla="*/ 4 h 38"/>
                  <a:gd name="T18" fmla="*/ 36 w 38"/>
                  <a:gd name="T19" fmla="*/ 11 h 38"/>
                  <a:gd name="T20" fmla="*/ 36 w 38"/>
                  <a:gd name="T21" fmla="*/ 16 h 38"/>
                  <a:gd name="T22" fmla="*/ 16 w 38"/>
                  <a:gd name="T23" fmla="*/ 36 h 38"/>
                  <a:gd name="T24" fmla="*/ 14 w 38"/>
                  <a:gd name="T25" fmla="*/ 38 h 38"/>
                  <a:gd name="T26" fmla="*/ 11 w 38"/>
                  <a:gd name="T27" fmla="*/ 11 h 38"/>
                  <a:gd name="T28" fmla="*/ 9 w 38"/>
                  <a:gd name="T29" fmla="*/ 20 h 38"/>
                  <a:gd name="T30" fmla="*/ 10 w 38"/>
                  <a:gd name="T31" fmla="*/ 24 h 38"/>
                  <a:gd name="T32" fmla="*/ 14 w 38"/>
                  <a:gd name="T33" fmla="*/ 28 h 38"/>
                  <a:gd name="T34" fmla="*/ 28 w 38"/>
                  <a:gd name="T35" fmla="*/ 14 h 38"/>
                  <a:gd name="T36" fmla="*/ 24 w 38"/>
                  <a:gd name="T37" fmla="*/ 10 h 38"/>
                  <a:gd name="T38" fmla="*/ 20 w 38"/>
                  <a:gd name="T39" fmla="*/ 9 h 38"/>
                  <a:gd name="T40" fmla="*/ 11 w 38"/>
                  <a:gd name="T4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4" y="38"/>
                    </a:moveTo>
                    <a:cubicBezTo>
                      <a:pt x="13" y="38"/>
                      <a:pt x="12" y="37"/>
                      <a:pt x="11" y="36"/>
                    </a:cubicBezTo>
                    <a:cubicBezTo>
                      <a:pt x="4" y="30"/>
                      <a:pt x="4" y="30"/>
                      <a:pt x="4" y="30"/>
                    </a:cubicBezTo>
                    <a:cubicBezTo>
                      <a:pt x="1" y="26"/>
                      <a:pt x="0" y="22"/>
                      <a:pt x="1" y="17"/>
                    </a:cubicBezTo>
                    <a:cubicBezTo>
                      <a:pt x="4" y="7"/>
                      <a:pt x="4" y="7"/>
                      <a:pt x="4" y="7"/>
                    </a:cubicBezTo>
                    <a:cubicBezTo>
                      <a:pt x="5" y="6"/>
                      <a:pt x="6" y="5"/>
                      <a:pt x="7" y="4"/>
                    </a:cubicBezTo>
                    <a:cubicBezTo>
                      <a:pt x="17" y="1"/>
                      <a:pt x="17" y="1"/>
                      <a:pt x="17" y="1"/>
                    </a:cubicBezTo>
                    <a:cubicBezTo>
                      <a:pt x="22" y="0"/>
                      <a:pt x="26" y="1"/>
                      <a:pt x="30" y="4"/>
                    </a:cubicBezTo>
                    <a:cubicBezTo>
                      <a:pt x="30" y="4"/>
                      <a:pt x="30" y="4"/>
                      <a:pt x="30" y="4"/>
                    </a:cubicBezTo>
                    <a:cubicBezTo>
                      <a:pt x="36" y="11"/>
                      <a:pt x="36" y="11"/>
                      <a:pt x="36" y="11"/>
                    </a:cubicBezTo>
                    <a:cubicBezTo>
                      <a:pt x="38" y="12"/>
                      <a:pt x="38" y="15"/>
                      <a:pt x="36" y="16"/>
                    </a:cubicBezTo>
                    <a:cubicBezTo>
                      <a:pt x="16" y="36"/>
                      <a:pt x="16" y="36"/>
                      <a:pt x="16" y="36"/>
                    </a:cubicBezTo>
                    <a:cubicBezTo>
                      <a:pt x="16" y="37"/>
                      <a:pt x="15" y="38"/>
                      <a:pt x="14" y="38"/>
                    </a:cubicBezTo>
                    <a:close/>
                    <a:moveTo>
                      <a:pt x="11" y="11"/>
                    </a:moveTo>
                    <a:cubicBezTo>
                      <a:pt x="9" y="20"/>
                      <a:pt x="9" y="20"/>
                      <a:pt x="9" y="20"/>
                    </a:cubicBezTo>
                    <a:cubicBezTo>
                      <a:pt x="8" y="21"/>
                      <a:pt x="9" y="23"/>
                      <a:pt x="10" y="24"/>
                    </a:cubicBezTo>
                    <a:cubicBezTo>
                      <a:pt x="14" y="28"/>
                      <a:pt x="14" y="28"/>
                      <a:pt x="14" y="28"/>
                    </a:cubicBezTo>
                    <a:cubicBezTo>
                      <a:pt x="28" y="14"/>
                      <a:pt x="28" y="14"/>
                      <a:pt x="28" y="14"/>
                    </a:cubicBezTo>
                    <a:cubicBezTo>
                      <a:pt x="24" y="10"/>
                      <a:pt x="24" y="10"/>
                      <a:pt x="24" y="10"/>
                    </a:cubicBezTo>
                    <a:cubicBezTo>
                      <a:pt x="23" y="9"/>
                      <a:pt x="21" y="8"/>
                      <a:pt x="20" y="9"/>
                    </a:cubicBez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5">
                <a:extLst>
                  <a:ext uri="{FF2B5EF4-FFF2-40B4-BE49-F238E27FC236}">
                    <a16:creationId xmlns:a16="http://schemas.microsoft.com/office/drawing/2014/main" id="{2B9CB494-F3C4-4CB2-909E-B8A3C08189E4}"/>
                  </a:ext>
                </a:extLst>
              </p:cNvPr>
              <p:cNvSpPr>
                <a:spLocks noEditPoints="1"/>
              </p:cNvSpPr>
              <p:nvPr/>
            </p:nvSpPr>
            <p:spPr bwMode="auto">
              <a:xfrm>
                <a:off x="172" y="173"/>
                <a:ext cx="81" cy="80"/>
              </a:xfrm>
              <a:custGeom>
                <a:avLst/>
                <a:gdLst>
                  <a:gd name="T0" fmla="*/ 34 w 58"/>
                  <a:gd name="T1" fmla="*/ 58 h 58"/>
                  <a:gd name="T2" fmla="*/ 31 w 58"/>
                  <a:gd name="T3" fmla="*/ 57 h 58"/>
                  <a:gd name="T4" fmla="*/ 2 w 58"/>
                  <a:gd name="T5" fmla="*/ 27 h 58"/>
                  <a:gd name="T6" fmla="*/ 2 w 58"/>
                  <a:gd name="T7" fmla="*/ 22 h 58"/>
                  <a:gd name="T8" fmla="*/ 22 w 58"/>
                  <a:gd name="T9" fmla="*/ 2 h 58"/>
                  <a:gd name="T10" fmla="*/ 27 w 58"/>
                  <a:gd name="T11" fmla="*/ 2 h 58"/>
                  <a:gd name="T12" fmla="*/ 57 w 58"/>
                  <a:gd name="T13" fmla="*/ 31 h 58"/>
                  <a:gd name="T14" fmla="*/ 57 w 58"/>
                  <a:gd name="T15" fmla="*/ 37 h 58"/>
                  <a:gd name="T16" fmla="*/ 37 w 58"/>
                  <a:gd name="T17" fmla="*/ 57 h 58"/>
                  <a:gd name="T18" fmla="*/ 34 w 58"/>
                  <a:gd name="T19" fmla="*/ 58 h 58"/>
                  <a:gd name="T20" fmla="*/ 10 w 58"/>
                  <a:gd name="T21" fmla="*/ 25 h 58"/>
                  <a:gd name="T22" fmla="*/ 34 w 58"/>
                  <a:gd name="T23" fmla="*/ 48 h 58"/>
                  <a:gd name="T24" fmla="*/ 48 w 58"/>
                  <a:gd name="T25" fmla="*/ 34 h 58"/>
                  <a:gd name="T26" fmla="*/ 25 w 58"/>
                  <a:gd name="T27" fmla="*/ 10 h 58"/>
                  <a:gd name="T28" fmla="*/ 10 w 58"/>
                  <a:gd name="T29"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8">
                    <a:moveTo>
                      <a:pt x="34" y="58"/>
                    </a:moveTo>
                    <a:cubicBezTo>
                      <a:pt x="33" y="58"/>
                      <a:pt x="32" y="58"/>
                      <a:pt x="31" y="57"/>
                    </a:cubicBezTo>
                    <a:cubicBezTo>
                      <a:pt x="2" y="27"/>
                      <a:pt x="2" y="27"/>
                      <a:pt x="2" y="27"/>
                    </a:cubicBezTo>
                    <a:cubicBezTo>
                      <a:pt x="0" y="26"/>
                      <a:pt x="0" y="23"/>
                      <a:pt x="2" y="22"/>
                    </a:cubicBezTo>
                    <a:cubicBezTo>
                      <a:pt x="22" y="2"/>
                      <a:pt x="22" y="2"/>
                      <a:pt x="22" y="2"/>
                    </a:cubicBezTo>
                    <a:cubicBezTo>
                      <a:pt x="23" y="0"/>
                      <a:pt x="26" y="0"/>
                      <a:pt x="27" y="2"/>
                    </a:cubicBezTo>
                    <a:cubicBezTo>
                      <a:pt x="57" y="31"/>
                      <a:pt x="57" y="31"/>
                      <a:pt x="57" y="31"/>
                    </a:cubicBezTo>
                    <a:cubicBezTo>
                      <a:pt x="58" y="33"/>
                      <a:pt x="58" y="35"/>
                      <a:pt x="57" y="37"/>
                    </a:cubicBezTo>
                    <a:cubicBezTo>
                      <a:pt x="37" y="57"/>
                      <a:pt x="37" y="57"/>
                      <a:pt x="37" y="57"/>
                    </a:cubicBezTo>
                    <a:cubicBezTo>
                      <a:pt x="36" y="58"/>
                      <a:pt x="35" y="58"/>
                      <a:pt x="34" y="58"/>
                    </a:cubicBezTo>
                    <a:close/>
                    <a:moveTo>
                      <a:pt x="10" y="25"/>
                    </a:moveTo>
                    <a:cubicBezTo>
                      <a:pt x="34" y="48"/>
                      <a:pt x="34" y="48"/>
                      <a:pt x="34" y="48"/>
                    </a:cubicBezTo>
                    <a:cubicBezTo>
                      <a:pt x="48" y="34"/>
                      <a:pt x="48" y="34"/>
                      <a:pt x="48" y="34"/>
                    </a:cubicBezTo>
                    <a:cubicBezTo>
                      <a:pt x="25" y="10"/>
                      <a:pt x="25" y="10"/>
                      <a:pt x="25" y="10"/>
                    </a:cubicBezTo>
                    <a:lnTo>
                      <a:pt x="1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 name="组合 4">
            <a:extLst>
              <a:ext uri="{FF2B5EF4-FFF2-40B4-BE49-F238E27FC236}">
                <a16:creationId xmlns:a16="http://schemas.microsoft.com/office/drawing/2014/main" id="{1AAFC95F-C7D6-4BD3-98F4-6FEF5AA683FF}"/>
              </a:ext>
            </a:extLst>
          </p:cNvPr>
          <p:cNvGrpSpPr>
            <a:grpSpLocks noChangeAspect="1"/>
          </p:cNvGrpSpPr>
          <p:nvPr/>
        </p:nvGrpSpPr>
        <p:grpSpPr>
          <a:xfrm>
            <a:off x="3963688" y="2111486"/>
            <a:ext cx="1713600" cy="1713600"/>
            <a:chOff x="4953964" y="2078672"/>
            <a:chExt cx="2284072" cy="2284072"/>
          </a:xfrm>
        </p:grpSpPr>
        <p:grpSp>
          <p:nvGrpSpPr>
            <p:cNvPr id="29" name="组合 28">
              <a:extLst>
                <a:ext uri="{FF2B5EF4-FFF2-40B4-BE49-F238E27FC236}">
                  <a16:creationId xmlns:a16="http://schemas.microsoft.com/office/drawing/2014/main" id="{D9647714-E60F-4353-B599-E9128FA8AACE}"/>
                </a:ext>
              </a:extLst>
            </p:cNvPr>
            <p:cNvGrpSpPr/>
            <p:nvPr/>
          </p:nvGrpSpPr>
          <p:grpSpPr>
            <a:xfrm>
              <a:off x="4953964" y="2078672"/>
              <a:ext cx="2284072" cy="2284072"/>
              <a:chOff x="1878957" y="2382455"/>
              <a:chExt cx="2284072" cy="2284072"/>
            </a:xfrm>
          </p:grpSpPr>
          <p:sp>
            <p:nvSpPr>
              <p:cNvPr id="39" name="椭圆 38">
                <a:extLst>
                  <a:ext uri="{FF2B5EF4-FFF2-40B4-BE49-F238E27FC236}">
                    <a16:creationId xmlns:a16="http://schemas.microsoft.com/office/drawing/2014/main" id="{06547C8B-165C-476E-842B-216B33D6D051}"/>
                  </a:ext>
                </a:extLst>
              </p:cNvPr>
              <p:cNvSpPr/>
              <p:nvPr/>
            </p:nvSpPr>
            <p:spPr>
              <a:xfrm>
                <a:off x="1878957" y="2382455"/>
                <a:ext cx="2284072" cy="2284072"/>
              </a:xfrm>
              <a:prstGeom prst="ellipse">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568423D-6E75-4B9B-8DF0-5499AEE1BC45}"/>
                  </a:ext>
                </a:extLst>
              </p:cNvPr>
              <p:cNvSpPr/>
              <p:nvPr/>
            </p:nvSpPr>
            <p:spPr>
              <a:xfrm>
                <a:off x="2019783" y="2523281"/>
                <a:ext cx="2002420" cy="200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9" name="图形 58" descr="打开的书">
              <a:extLst>
                <a:ext uri="{FF2B5EF4-FFF2-40B4-BE49-F238E27FC236}">
                  <a16:creationId xmlns:a16="http://schemas.microsoft.com/office/drawing/2014/main" id="{5DA0544D-E943-4722-9FEE-F64EAD738E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2000" y="2716708"/>
              <a:ext cx="1008000" cy="1008000"/>
            </a:xfrm>
            <a:prstGeom prst="rect">
              <a:avLst/>
            </a:prstGeom>
          </p:spPr>
        </p:pic>
      </p:grpSp>
      <p:grpSp>
        <p:nvGrpSpPr>
          <p:cNvPr id="80" name="组合 79">
            <a:extLst>
              <a:ext uri="{FF2B5EF4-FFF2-40B4-BE49-F238E27FC236}">
                <a16:creationId xmlns:a16="http://schemas.microsoft.com/office/drawing/2014/main" id="{B1786577-4B0D-4372-B43F-4A90D4E2FE49}"/>
              </a:ext>
            </a:extLst>
          </p:cNvPr>
          <p:cNvGrpSpPr/>
          <p:nvPr/>
        </p:nvGrpSpPr>
        <p:grpSpPr>
          <a:xfrm>
            <a:off x="9065110" y="2111486"/>
            <a:ext cx="1713600" cy="1713600"/>
            <a:chOff x="1878957" y="2382455"/>
            <a:chExt cx="2284072" cy="2284072"/>
          </a:xfrm>
        </p:grpSpPr>
        <p:sp>
          <p:nvSpPr>
            <p:cNvPr id="82" name="椭圆 81">
              <a:extLst>
                <a:ext uri="{FF2B5EF4-FFF2-40B4-BE49-F238E27FC236}">
                  <a16:creationId xmlns:a16="http://schemas.microsoft.com/office/drawing/2014/main" id="{30862129-F71B-4F80-BD0F-1E7C579D865D}"/>
                </a:ext>
              </a:extLst>
            </p:cNvPr>
            <p:cNvSpPr/>
            <p:nvPr/>
          </p:nvSpPr>
          <p:spPr>
            <a:xfrm>
              <a:off x="1878957" y="2382455"/>
              <a:ext cx="2284072" cy="2284072"/>
            </a:xfrm>
            <a:prstGeom prst="ellipse">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椭圆 82">
              <a:extLst>
                <a:ext uri="{FF2B5EF4-FFF2-40B4-BE49-F238E27FC236}">
                  <a16:creationId xmlns:a16="http://schemas.microsoft.com/office/drawing/2014/main" id="{19C4F118-9C40-46F5-8EB2-AE79FC9C900C}"/>
                </a:ext>
              </a:extLst>
            </p:cNvPr>
            <p:cNvSpPr/>
            <p:nvPr/>
          </p:nvSpPr>
          <p:spPr>
            <a:xfrm>
              <a:off x="2019783" y="2523281"/>
              <a:ext cx="2002420" cy="200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a:extLst>
              <a:ext uri="{FF2B5EF4-FFF2-40B4-BE49-F238E27FC236}">
                <a16:creationId xmlns:a16="http://schemas.microsoft.com/office/drawing/2014/main" id="{F1CA8EFC-A89C-4FD3-A9A8-8BCEBCC5B879}"/>
              </a:ext>
            </a:extLst>
          </p:cNvPr>
          <p:cNvGrpSpPr>
            <a:grpSpLocks noChangeAspect="1"/>
          </p:cNvGrpSpPr>
          <p:nvPr/>
        </p:nvGrpSpPr>
        <p:grpSpPr>
          <a:xfrm>
            <a:off x="6514211" y="2111486"/>
            <a:ext cx="1713600" cy="1713600"/>
            <a:chOff x="4953964" y="2078672"/>
            <a:chExt cx="2284072" cy="2284072"/>
          </a:xfrm>
        </p:grpSpPr>
        <p:grpSp>
          <p:nvGrpSpPr>
            <p:cNvPr id="55" name="组合 54">
              <a:extLst>
                <a:ext uri="{FF2B5EF4-FFF2-40B4-BE49-F238E27FC236}">
                  <a16:creationId xmlns:a16="http://schemas.microsoft.com/office/drawing/2014/main" id="{2CE3F696-A555-409D-94EC-93099D9A54A0}"/>
                </a:ext>
              </a:extLst>
            </p:cNvPr>
            <p:cNvGrpSpPr/>
            <p:nvPr/>
          </p:nvGrpSpPr>
          <p:grpSpPr>
            <a:xfrm>
              <a:off x="4953964" y="2078672"/>
              <a:ext cx="2284072" cy="2284072"/>
              <a:chOff x="1878957" y="2382455"/>
              <a:chExt cx="2284072" cy="2284072"/>
            </a:xfrm>
          </p:grpSpPr>
          <p:sp>
            <p:nvSpPr>
              <p:cNvPr id="57" name="椭圆 56">
                <a:extLst>
                  <a:ext uri="{FF2B5EF4-FFF2-40B4-BE49-F238E27FC236}">
                    <a16:creationId xmlns:a16="http://schemas.microsoft.com/office/drawing/2014/main" id="{3D5C3090-DA3A-4DC6-ABA5-2A92A1C6BBDF}"/>
                  </a:ext>
                </a:extLst>
              </p:cNvPr>
              <p:cNvSpPr/>
              <p:nvPr/>
            </p:nvSpPr>
            <p:spPr>
              <a:xfrm>
                <a:off x="1878957" y="2382455"/>
                <a:ext cx="2284072" cy="2284072"/>
              </a:xfrm>
              <a:prstGeom prst="ellipse">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629E972-6620-44CD-BEA4-9CEED49853F8}"/>
                  </a:ext>
                </a:extLst>
              </p:cNvPr>
              <p:cNvSpPr/>
              <p:nvPr/>
            </p:nvSpPr>
            <p:spPr>
              <a:xfrm>
                <a:off x="2019783" y="2523281"/>
                <a:ext cx="2002420" cy="2002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6" name="图形 55">
              <a:extLst>
                <a:ext uri="{FF2B5EF4-FFF2-40B4-BE49-F238E27FC236}">
                  <a16:creationId xmlns:a16="http://schemas.microsoft.com/office/drawing/2014/main" id="{5415ADF1-B6F1-440F-8A62-E36EA161B5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2001" y="2716709"/>
              <a:ext cx="1008000" cy="1008000"/>
            </a:xfrm>
            <a:prstGeom prst="rect">
              <a:avLst/>
            </a:prstGeom>
          </p:spPr>
        </p:pic>
      </p:grpSp>
      <p:sp>
        <p:nvSpPr>
          <p:cNvPr id="50" name="箭头: V 形 49">
            <a:extLst>
              <a:ext uri="{FF2B5EF4-FFF2-40B4-BE49-F238E27FC236}">
                <a16:creationId xmlns:a16="http://schemas.microsoft.com/office/drawing/2014/main" id="{B924E9D8-79C4-48D7-8248-CDEAA3626307}"/>
              </a:ext>
            </a:extLst>
          </p:cNvPr>
          <p:cNvSpPr/>
          <p:nvPr/>
        </p:nvSpPr>
        <p:spPr>
          <a:xfrm>
            <a:off x="3419227" y="2736309"/>
            <a:ext cx="252000" cy="46445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3" name="箭头: V 形 62">
            <a:extLst>
              <a:ext uri="{FF2B5EF4-FFF2-40B4-BE49-F238E27FC236}">
                <a16:creationId xmlns:a16="http://schemas.microsoft.com/office/drawing/2014/main" id="{49F68E10-167A-49EB-8A37-9C258F5827FA}"/>
              </a:ext>
            </a:extLst>
          </p:cNvPr>
          <p:cNvSpPr/>
          <p:nvPr/>
        </p:nvSpPr>
        <p:spPr>
          <a:xfrm>
            <a:off x="5969749" y="2736309"/>
            <a:ext cx="252000" cy="46445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4" name="箭头: V 形 63">
            <a:extLst>
              <a:ext uri="{FF2B5EF4-FFF2-40B4-BE49-F238E27FC236}">
                <a16:creationId xmlns:a16="http://schemas.microsoft.com/office/drawing/2014/main" id="{B9143C42-2F1A-4D37-81F1-D49DF2066309}"/>
              </a:ext>
            </a:extLst>
          </p:cNvPr>
          <p:cNvSpPr/>
          <p:nvPr/>
        </p:nvSpPr>
        <p:spPr>
          <a:xfrm>
            <a:off x="8520272" y="2736309"/>
            <a:ext cx="252000" cy="46445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6" name="文本框 65">
            <a:extLst>
              <a:ext uri="{FF2B5EF4-FFF2-40B4-BE49-F238E27FC236}">
                <a16:creationId xmlns:a16="http://schemas.microsoft.com/office/drawing/2014/main" id="{C94BE411-C4ED-4688-BDA5-E91FA801A669}"/>
              </a:ext>
            </a:extLst>
          </p:cNvPr>
          <p:cNvSpPr txBox="1"/>
          <p:nvPr/>
        </p:nvSpPr>
        <p:spPr>
          <a:xfrm>
            <a:off x="8524268" y="3959241"/>
            <a:ext cx="2795285" cy="461665"/>
          </a:xfrm>
          <a:prstGeom prst="rect">
            <a:avLst/>
          </a:prstGeom>
          <a:noFill/>
        </p:spPr>
        <p:txBody>
          <a:bodyPr wrap="square" rtlCol="0">
            <a:spAutoFit/>
          </a:body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得出结论</a:t>
            </a:r>
          </a:p>
        </p:txBody>
      </p:sp>
      <p:sp>
        <p:nvSpPr>
          <p:cNvPr id="70" name="内容占位符 11">
            <a:extLst>
              <a:ext uri="{FF2B5EF4-FFF2-40B4-BE49-F238E27FC236}">
                <a16:creationId xmlns:a16="http://schemas.microsoft.com/office/drawing/2014/main" id="{BBC17410-FC35-4E14-BDE9-895740896D31}"/>
              </a:ext>
            </a:extLst>
          </p:cNvPr>
          <p:cNvSpPr txBox="1">
            <a:spLocks/>
          </p:cNvSpPr>
          <p:nvPr/>
        </p:nvSpPr>
        <p:spPr>
          <a:xfrm>
            <a:off x="8772773" y="4416126"/>
            <a:ext cx="2298274" cy="1538370"/>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sp>
        <p:nvSpPr>
          <p:cNvPr id="74" name="文本框 73">
            <a:extLst>
              <a:ext uri="{FF2B5EF4-FFF2-40B4-BE49-F238E27FC236}">
                <a16:creationId xmlns:a16="http://schemas.microsoft.com/office/drawing/2014/main" id="{C7F94C30-0C63-4226-A788-95DDB5B3CA6B}"/>
              </a:ext>
            </a:extLst>
          </p:cNvPr>
          <p:cNvSpPr txBox="1"/>
          <p:nvPr/>
        </p:nvSpPr>
        <p:spPr>
          <a:xfrm>
            <a:off x="3423054" y="3959241"/>
            <a:ext cx="2795285" cy="461665"/>
          </a:xfrm>
          <a:prstGeom prst="rect">
            <a:avLst/>
          </a:prstGeom>
          <a:noFill/>
        </p:spPr>
        <p:txBody>
          <a:bodyPr wrap="square" rtlCol="0">
            <a:spAutoFit/>
          </a:body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小心求证</a:t>
            </a:r>
          </a:p>
        </p:txBody>
      </p:sp>
      <p:sp>
        <p:nvSpPr>
          <p:cNvPr id="75" name="内容占位符 11">
            <a:extLst>
              <a:ext uri="{FF2B5EF4-FFF2-40B4-BE49-F238E27FC236}">
                <a16:creationId xmlns:a16="http://schemas.microsoft.com/office/drawing/2014/main" id="{9DE1B59E-59F0-497F-AA79-E3CA90779147}"/>
              </a:ext>
            </a:extLst>
          </p:cNvPr>
          <p:cNvSpPr txBox="1">
            <a:spLocks/>
          </p:cNvSpPr>
          <p:nvPr/>
        </p:nvSpPr>
        <p:spPr>
          <a:xfrm>
            <a:off x="3671559" y="4416126"/>
            <a:ext cx="2298274" cy="1538370"/>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sp>
        <p:nvSpPr>
          <p:cNvPr id="77" name="文本框 76">
            <a:extLst>
              <a:ext uri="{FF2B5EF4-FFF2-40B4-BE49-F238E27FC236}">
                <a16:creationId xmlns:a16="http://schemas.microsoft.com/office/drawing/2014/main" id="{D0CD5129-E796-48BE-B7FC-62E2C78F2446}"/>
              </a:ext>
            </a:extLst>
          </p:cNvPr>
          <p:cNvSpPr txBox="1"/>
          <p:nvPr/>
        </p:nvSpPr>
        <p:spPr>
          <a:xfrm>
            <a:off x="5973661" y="3959241"/>
            <a:ext cx="2795285" cy="461665"/>
          </a:xfrm>
          <a:prstGeom prst="rect">
            <a:avLst/>
          </a:prstGeom>
          <a:noFill/>
        </p:spPr>
        <p:txBody>
          <a:bodyPr wrap="square" rtlCol="0">
            <a:spAutoFit/>
          </a:body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多次验证</a:t>
            </a:r>
          </a:p>
        </p:txBody>
      </p:sp>
      <p:sp>
        <p:nvSpPr>
          <p:cNvPr id="78" name="内容占位符 11">
            <a:extLst>
              <a:ext uri="{FF2B5EF4-FFF2-40B4-BE49-F238E27FC236}">
                <a16:creationId xmlns:a16="http://schemas.microsoft.com/office/drawing/2014/main" id="{F30EB9E6-878C-42DE-8D56-9587173A00AC}"/>
              </a:ext>
            </a:extLst>
          </p:cNvPr>
          <p:cNvSpPr txBox="1">
            <a:spLocks/>
          </p:cNvSpPr>
          <p:nvPr/>
        </p:nvSpPr>
        <p:spPr>
          <a:xfrm>
            <a:off x="6222166" y="4416126"/>
            <a:ext cx="2298274" cy="1538370"/>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sp>
        <p:nvSpPr>
          <p:cNvPr id="101" name="pencil-writing-on-notebook_67897">
            <a:extLst>
              <a:ext uri="{FF2B5EF4-FFF2-40B4-BE49-F238E27FC236}">
                <a16:creationId xmlns:a16="http://schemas.microsoft.com/office/drawing/2014/main" id="{9512BA49-6567-4ED4-8515-37021DC99C71}"/>
              </a:ext>
            </a:extLst>
          </p:cNvPr>
          <p:cNvSpPr>
            <a:spLocks noChangeAspect="1"/>
          </p:cNvSpPr>
          <p:nvPr/>
        </p:nvSpPr>
        <p:spPr bwMode="auto">
          <a:xfrm>
            <a:off x="9573221" y="2653297"/>
            <a:ext cx="735950" cy="684000"/>
          </a:xfrm>
          <a:custGeom>
            <a:avLst/>
            <a:gdLst>
              <a:gd name="connsiteX0" fmla="*/ 390025 w 609523"/>
              <a:gd name="connsiteY0" fmla="*/ 408698 h 566499"/>
              <a:gd name="connsiteX1" fmla="*/ 385384 w 609523"/>
              <a:gd name="connsiteY1" fmla="*/ 445099 h 566499"/>
              <a:gd name="connsiteX2" fmla="*/ 386855 w 609523"/>
              <a:gd name="connsiteY2" fmla="*/ 449169 h 566499"/>
              <a:gd name="connsiteX3" fmla="*/ 390930 w 609523"/>
              <a:gd name="connsiteY3" fmla="*/ 450525 h 566499"/>
              <a:gd name="connsiteX4" fmla="*/ 427265 w 609523"/>
              <a:gd name="connsiteY4" fmla="*/ 446004 h 566499"/>
              <a:gd name="connsiteX5" fmla="*/ 437339 w 609523"/>
              <a:gd name="connsiteY5" fmla="*/ 277675 h 566499"/>
              <a:gd name="connsiteX6" fmla="*/ 489068 w 609523"/>
              <a:gd name="connsiteY6" fmla="*/ 329338 h 566499"/>
              <a:gd name="connsiteX7" fmla="*/ 441980 w 609523"/>
              <a:gd name="connsiteY7" fmla="*/ 376366 h 566499"/>
              <a:gd name="connsiteX8" fmla="*/ 441980 w 609523"/>
              <a:gd name="connsiteY8" fmla="*/ 394114 h 566499"/>
              <a:gd name="connsiteX9" fmla="*/ 459638 w 609523"/>
              <a:gd name="connsiteY9" fmla="*/ 394114 h 566499"/>
              <a:gd name="connsiteX10" fmla="*/ 506726 w 609523"/>
              <a:gd name="connsiteY10" fmla="*/ 347087 h 566499"/>
              <a:gd name="connsiteX11" fmla="*/ 558455 w 609523"/>
              <a:gd name="connsiteY11" fmla="*/ 398749 h 566499"/>
              <a:gd name="connsiteX12" fmla="*/ 498803 w 609523"/>
              <a:gd name="connsiteY12" fmla="*/ 458326 h 566499"/>
              <a:gd name="connsiteX13" fmla="*/ 489747 w 609523"/>
              <a:gd name="connsiteY13" fmla="*/ 462735 h 566499"/>
              <a:gd name="connsiteX14" fmla="*/ 376102 w 609523"/>
              <a:gd name="connsiteY14" fmla="*/ 477092 h 566499"/>
              <a:gd name="connsiteX15" fmla="*/ 363311 w 609523"/>
              <a:gd name="connsiteY15" fmla="*/ 472683 h 566499"/>
              <a:gd name="connsiteX16" fmla="*/ 358897 w 609523"/>
              <a:gd name="connsiteY16" fmla="*/ 459795 h 566499"/>
              <a:gd name="connsiteX17" fmla="*/ 373272 w 609523"/>
              <a:gd name="connsiteY17" fmla="*/ 346295 h 566499"/>
              <a:gd name="connsiteX18" fmla="*/ 377574 w 609523"/>
              <a:gd name="connsiteY18" fmla="*/ 337364 h 566499"/>
              <a:gd name="connsiteX19" fmla="*/ 523865 w 609523"/>
              <a:gd name="connsiteY19" fmla="*/ 226806 h 566499"/>
              <a:gd name="connsiteX20" fmla="*/ 584479 w 609523"/>
              <a:gd name="connsiteY20" fmla="*/ 251812 h 566499"/>
              <a:gd name="connsiteX21" fmla="*/ 584479 w 609523"/>
              <a:gd name="connsiteY21" fmla="*/ 372748 h 566499"/>
              <a:gd name="connsiteX22" fmla="*/ 578140 w 609523"/>
              <a:gd name="connsiteY22" fmla="*/ 379077 h 566499"/>
              <a:gd name="connsiteX23" fmla="*/ 456911 w 609523"/>
              <a:gd name="connsiteY23" fmla="*/ 258141 h 566499"/>
              <a:gd name="connsiteX24" fmla="*/ 463250 w 609523"/>
              <a:gd name="connsiteY24" fmla="*/ 251812 h 566499"/>
              <a:gd name="connsiteX25" fmla="*/ 523865 w 609523"/>
              <a:gd name="connsiteY25" fmla="*/ 226806 h 566499"/>
              <a:gd name="connsiteX26" fmla="*/ 96229 w 609523"/>
              <a:gd name="connsiteY26" fmla="*/ 45211 h 566499"/>
              <a:gd name="connsiteX27" fmla="*/ 96229 w 609523"/>
              <a:gd name="connsiteY27" fmla="*/ 103873 h 566499"/>
              <a:gd name="connsiteX28" fmla="*/ 103361 w 609523"/>
              <a:gd name="connsiteY28" fmla="*/ 103873 h 566499"/>
              <a:gd name="connsiteX29" fmla="*/ 132117 w 609523"/>
              <a:gd name="connsiteY29" fmla="*/ 132582 h 566499"/>
              <a:gd name="connsiteX30" fmla="*/ 103361 w 609523"/>
              <a:gd name="connsiteY30" fmla="*/ 161179 h 566499"/>
              <a:gd name="connsiteX31" fmla="*/ 96229 w 609523"/>
              <a:gd name="connsiteY31" fmla="*/ 161179 h 566499"/>
              <a:gd name="connsiteX32" fmla="*/ 96229 w 609523"/>
              <a:gd name="connsiteY32" fmla="*/ 254653 h 566499"/>
              <a:gd name="connsiteX33" fmla="*/ 103361 w 609523"/>
              <a:gd name="connsiteY33" fmla="*/ 254653 h 566499"/>
              <a:gd name="connsiteX34" fmla="*/ 132117 w 609523"/>
              <a:gd name="connsiteY34" fmla="*/ 283249 h 566499"/>
              <a:gd name="connsiteX35" fmla="*/ 103361 w 609523"/>
              <a:gd name="connsiteY35" fmla="*/ 311846 h 566499"/>
              <a:gd name="connsiteX36" fmla="*/ 96229 w 609523"/>
              <a:gd name="connsiteY36" fmla="*/ 311846 h 566499"/>
              <a:gd name="connsiteX37" fmla="*/ 96229 w 609523"/>
              <a:gd name="connsiteY37" fmla="*/ 405320 h 566499"/>
              <a:gd name="connsiteX38" fmla="*/ 103361 w 609523"/>
              <a:gd name="connsiteY38" fmla="*/ 405320 h 566499"/>
              <a:gd name="connsiteX39" fmla="*/ 132117 w 609523"/>
              <a:gd name="connsiteY39" fmla="*/ 433917 h 566499"/>
              <a:gd name="connsiteX40" fmla="*/ 103361 w 609523"/>
              <a:gd name="connsiteY40" fmla="*/ 462626 h 566499"/>
              <a:gd name="connsiteX41" fmla="*/ 96229 w 609523"/>
              <a:gd name="connsiteY41" fmla="*/ 462626 h 566499"/>
              <a:gd name="connsiteX42" fmla="*/ 96229 w 609523"/>
              <a:gd name="connsiteY42" fmla="*/ 521288 h 566499"/>
              <a:gd name="connsiteX43" fmla="*/ 142305 w 609523"/>
              <a:gd name="connsiteY43" fmla="*/ 521288 h 566499"/>
              <a:gd name="connsiteX44" fmla="*/ 142305 w 609523"/>
              <a:gd name="connsiteY44" fmla="*/ 45211 h 566499"/>
              <a:gd name="connsiteX45" fmla="*/ 81172 w 609523"/>
              <a:gd name="connsiteY45" fmla="*/ 0 h 566499"/>
              <a:gd name="connsiteX46" fmla="*/ 497786 w 609523"/>
              <a:gd name="connsiteY46" fmla="*/ 0 h 566499"/>
              <a:gd name="connsiteX47" fmla="*/ 527900 w 609523"/>
              <a:gd name="connsiteY47" fmla="*/ 30179 h 566499"/>
              <a:gd name="connsiteX48" fmla="*/ 527900 w 609523"/>
              <a:gd name="connsiteY48" fmla="*/ 199495 h 566499"/>
              <a:gd name="connsiteX49" fmla="*/ 482616 w 609523"/>
              <a:gd name="connsiteY49" fmla="*/ 210911 h 566499"/>
              <a:gd name="connsiteX50" fmla="*/ 482616 w 609523"/>
              <a:gd name="connsiteY50" fmla="*/ 45211 h 566499"/>
              <a:gd name="connsiteX51" fmla="*/ 190873 w 609523"/>
              <a:gd name="connsiteY51" fmla="*/ 45211 h 566499"/>
              <a:gd name="connsiteX52" fmla="*/ 190873 w 609523"/>
              <a:gd name="connsiteY52" fmla="*/ 521288 h 566499"/>
              <a:gd name="connsiteX53" fmla="*/ 482616 w 609523"/>
              <a:gd name="connsiteY53" fmla="*/ 521288 h 566499"/>
              <a:gd name="connsiteX54" fmla="*/ 482616 w 609523"/>
              <a:gd name="connsiteY54" fmla="*/ 498004 h 566499"/>
              <a:gd name="connsiteX55" fmla="*/ 502881 w 609523"/>
              <a:gd name="connsiteY55" fmla="*/ 495404 h 566499"/>
              <a:gd name="connsiteX56" fmla="*/ 527900 w 609523"/>
              <a:gd name="connsiteY56" fmla="*/ 483875 h 566499"/>
              <a:gd name="connsiteX57" fmla="*/ 527900 w 609523"/>
              <a:gd name="connsiteY57" fmla="*/ 536320 h 566499"/>
              <a:gd name="connsiteX58" fmla="*/ 497786 w 609523"/>
              <a:gd name="connsiteY58" fmla="*/ 566499 h 566499"/>
              <a:gd name="connsiteX59" fmla="*/ 81172 w 609523"/>
              <a:gd name="connsiteY59" fmla="*/ 566499 h 566499"/>
              <a:gd name="connsiteX60" fmla="*/ 50945 w 609523"/>
              <a:gd name="connsiteY60" fmla="*/ 536320 h 566499"/>
              <a:gd name="connsiteX61" fmla="*/ 50945 w 609523"/>
              <a:gd name="connsiteY61" fmla="*/ 462626 h 566499"/>
              <a:gd name="connsiteX62" fmla="*/ 28642 w 609523"/>
              <a:gd name="connsiteY62" fmla="*/ 462626 h 566499"/>
              <a:gd name="connsiteX63" fmla="*/ 0 w 609523"/>
              <a:gd name="connsiteY63" fmla="*/ 433917 h 566499"/>
              <a:gd name="connsiteX64" fmla="*/ 28642 w 609523"/>
              <a:gd name="connsiteY64" fmla="*/ 405320 h 566499"/>
              <a:gd name="connsiteX65" fmla="*/ 50945 w 609523"/>
              <a:gd name="connsiteY65" fmla="*/ 405320 h 566499"/>
              <a:gd name="connsiteX66" fmla="*/ 50945 w 609523"/>
              <a:gd name="connsiteY66" fmla="*/ 311846 h 566499"/>
              <a:gd name="connsiteX67" fmla="*/ 28642 w 609523"/>
              <a:gd name="connsiteY67" fmla="*/ 311846 h 566499"/>
              <a:gd name="connsiteX68" fmla="*/ 0 w 609523"/>
              <a:gd name="connsiteY68" fmla="*/ 283249 h 566499"/>
              <a:gd name="connsiteX69" fmla="*/ 28642 w 609523"/>
              <a:gd name="connsiteY69" fmla="*/ 254653 h 566499"/>
              <a:gd name="connsiteX70" fmla="*/ 50945 w 609523"/>
              <a:gd name="connsiteY70" fmla="*/ 254653 h 566499"/>
              <a:gd name="connsiteX71" fmla="*/ 50945 w 609523"/>
              <a:gd name="connsiteY71" fmla="*/ 161179 h 566499"/>
              <a:gd name="connsiteX72" fmla="*/ 28642 w 609523"/>
              <a:gd name="connsiteY72" fmla="*/ 161179 h 566499"/>
              <a:gd name="connsiteX73" fmla="*/ 0 w 609523"/>
              <a:gd name="connsiteY73" fmla="*/ 132582 h 566499"/>
              <a:gd name="connsiteX74" fmla="*/ 28642 w 609523"/>
              <a:gd name="connsiteY74" fmla="*/ 103873 h 566499"/>
              <a:gd name="connsiteX75" fmla="*/ 50945 w 609523"/>
              <a:gd name="connsiteY75" fmla="*/ 103873 h 566499"/>
              <a:gd name="connsiteX76" fmla="*/ 50945 w 609523"/>
              <a:gd name="connsiteY76" fmla="*/ 30179 h 566499"/>
              <a:gd name="connsiteX77" fmla="*/ 81172 w 609523"/>
              <a:gd name="connsiteY77" fmla="*/ 0 h 56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9523" h="566499">
                <a:moveTo>
                  <a:pt x="390025" y="408698"/>
                </a:moveTo>
                <a:lnTo>
                  <a:pt x="385384" y="445099"/>
                </a:lnTo>
                <a:cubicBezTo>
                  <a:pt x="385158" y="446569"/>
                  <a:pt x="385724" y="448038"/>
                  <a:pt x="386855" y="449169"/>
                </a:cubicBezTo>
                <a:cubicBezTo>
                  <a:pt x="387874" y="450186"/>
                  <a:pt x="389459" y="450752"/>
                  <a:pt x="390930" y="450525"/>
                </a:cubicBezTo>
                <a:lnTo>
                  <a:pt x="427265" y="446004"/>
                </a:lnTo>
                <a:close/>
                <a:moveTo>
                  <a:pt x="437339" y="277675"/>
                </a:moveTo>
                <a:lnTo>
                  <a:pt x="489068" y="329338"/>
                </a:lnTo>
                <a:lnTo>
                  <a:pt x="441980" y="376366"/>
                </a:lnTo>
                <a:cubicBezTo>
                  <a:pt x="437000" y="381227"/>
                  <a:pt x="437000" y="389253"/>
                  <a:pt x="441980" y="394114"/>
                </a:cubicBezTo>
                <a:cubicBezTo>
                  <a:pt x="446847" y="398976"/>
                  <a:pt x="454771" y="398976"/>
                  <a:pt x="459638" y="394114"/>
                </a:cubicBezTo>
                <a:lnTo>
                  <a:pt x="506726" y="347087"/>
                </a:lnTo>
                <a:lnTo>
                  <a:pt x="558455" y="398749"/>
                </a:lnTo>
                <a:lnTo>
                  <a:pt x="498803" y="458326"/>
                </a:lnTo>
                <a:cubicBezTo>
                  <a:pt x="496312" y="460700"/>
                  <a:pt x="493143" y="462282"/>
                  <a:pt x="489747" y="462735"/>
                </a:cubicBezTo>
                <a:lnTo>
                  <a:pt x="376102" y="477092"/>
                </a:lnTo>
                <a:cubicBezTo>
                  <a:pt x="371348" y="477657"/>
                  <a:pt x="366707" y="475961"/>
                  <a:pt x="363311" y="472683"/>
                </a:cubicBezTo>
                <a:cubicBezTo>
                  <a:pt x="359916" y="469291"/>
                  <a:pt x="358331" y="464543"/>
                  <a:pt x="358897" y="459795"/>
                </a:cubicBezTo>
                <a:lnTo>
                  <a:pt x="373272" y="346295"/>
                </a:lnTo>
                <a:cubicBezTo>
                  <a:pt x="373612" y="342904"/>
                  <a:pt x="375197" y="339738"/>
                  <a:pt x="377574" y="337364"/>
                </a:cubicBezTo>
                <a:close/>
                <a:moveTo>
                  <a:pt x="523865" y="226806"/>
                </a:moveTo>
                <a:cubicBezTo>
                  <a:pt x="545824" y="226806"/>
                  <a:pt x="567783" y="235141"/>
                  <a:pt x="584479" y="251812"/>
                </a:cubicBezTo>
                <a:cubicBezTo>
                  <a:pt x="617871" y="285154"/>
                  <a:pt x="617871" y="339406"/>
                  <a:pt x="584479" y="372748"/>
                </a:cubicBezTo>
                <a:lnTo>
                  <a:pt x="578140" y="379077"/>
                </a:lnTo>
                <a:lnTo>
                  <a:pt x="456911" y="258141"/>
                </a:lnTo>
                <a:lnTo>
                  <a:pt x="463250" y="251812"/>
                </a:lnTo>
                <a:cubicBezTo>
                  <a:pt x="479946" y="235141"/>
                  <a:pt x="501905" y="226806"/>
                  <a:pt x="523865" y="226806"/>
                </a:cubicBezTo>
                <a:close/>
                <a:moveTo>
                  <a:pt x="96229" y="45211"/>
                </a:moveTo>
                <a:lnTo>
                  <a:pt x="96229" y="103873"/>
                </a:lnTo>
                <a:lnTo>
                  <a:pt x="103361" y="103873"/>
                </a:lnTo>
                <a:cubicBezTo>
                  <a:pt x="119211" y="103873"/>
                  <a:pt x="132117" y="116758"/>
                  <a:pt x="132117" y="132582"/>
                </a:cubicBezTo>
                <a:cubicBezTo>
                  <a:pt x="132117" y="148293"/>
                  <a:pt x="119211" y="161179"/>
                  <a:pt x="103361" y="161179"/>
                </a:cubicBezTo>
                <a:lnTo>
                  <a:pt x="96229" y="161179"/>
                </a:lnTo>
                <a:lnTo>
                  <a:pt x="96229" y="254653"/>
                </a:lnTo>
                <a:lnTo>
                  <a:pt x="103361" y="254653"/>
                </a:lnTo>
                <a:cubicBezTo>
                  <a:pt x="119211" y="254653"/>
                  <a:pt x="132117" y="267425"/>
                  <a:pt x="132117" y="283249"/>
                </a:cubicBezTo>
                <a:cubicBezTo>
                  <a:pt x="132117" y="299073"/>
                  <a:pt x="119211" y="311846"/>
                  <a:pt x="103361" y="311846"/>
                </a:cubicBezTo>
                <a:lnTo>
                  <a:pt x="96229" y="311846"/>
                </a:lnTo>
                <a:lnTo>
                  <a:pt x="96229" y="405320"/>
                </a:lnTo>
                <a:lnTo>
                  <a:pt x="103361" y="405320"/>
                </a:lnTo>
                <a:cubicBezTo>
                  <a:pt x="119211" y="405320"/>
                  <a:pt x="132117" y="418206"/>
                  <a:pt x="132117" y="433917"/>
                </a:cubicBezTo>
                <a:cubicBezTo>
                  <a:pt x="132117" y="449741"/>
                  <a:pt x="119211" y="462626"/>
                  <a:pt x="103361" y="462626"/>
                </a:cubicBezTo>
                <a:lnTo>
                  <a:pt x="96229" y="462626"/>
                </a:lnTo>
                <a:lnTo>
                  <a:pt x="96229" y="521288"/>
                </a:lnTo>
                <a:lnTo>
                  <a:pt x="142305" y="521288"/>
                </a:lnTo>
                <a:lnTo>
                  <a:pt x="142305" y="45211"/>
                </a:lnTo>
                <a:close/>
                <a:moveTo>
                  <a:pt x="81172" y="0"/>
                </a:moveTo>
                <a:lnTo>
                  <a:pt x="497786" y="0"/>
                </a:lnTo>
                <a:cubicBezTo>
                  <a:pt x="514428" y="0"/>
                  <a:pt x="527900" y="13450"/>
                  <a:pt x="527900" y="30179"/>
                </a:cubicBezTo>
                <a:lnTo>
                  <a:pt x="527900" y="199495"/>
                </a:lnTo>
                <a:cubicBezTo>
                  <a:pt x="512051" y="200287"/>
                  <a:pt x="496654" y="204130"/>
                  <a:pt x="482616" y="210911"/>
                </a:cubicBezTo>
                <a:lnTo>
                  <a:pt x="482616" y="45211"/>
                </a:lnTo>
                <a:lnTo>
                  <a:pt x="190873" y="45211"/>
                </a:lnTo>
                <a:lnTo>
                  <a:pt x="190873" y="521288"/>
                </a:lnTo>
                <a:lnTo>
                  <a:pt x="482616" y="521288"/>
                </a:lnTo>
                <a:lnTo>
                  <a:pt x="482616" y="498004"/>
                </a:lnTo>
                <a:lnTo>
                  <a:pt x="502881" y="495404"/>
                </a:lnTo>
                <a:cubicBezTo>
                  <a:pt x="512277" y="494274"/>
                  <a:pt x="520994" y="490092"/>
                  <a:pt x="527900" y="483875"/>
                </a:cubicBezTo>
                <a:lnTo>
                  <a:pt x="527900" y="536320"/>
                </a:lnTo>
                <a:cubicBezTo>
                  <a:pt x="527900" y="553049"/>
                  <a:pt x="514428" y="566499"/>
                  <a:pt x="497786" y="566499"/>
                </a:cubicBezTo>
                <a:lnTo>
                  <a:pt x="81172" y="566499"/>
                </a:lnTo>
                <a:cubicBezTo>
                  <a:pt x="64417" y="566499"/>
                  <a:pt x="50945" y="553049"/>
                  <a:pt x="50945" y="536320"/>
                </a:cubicBezTo>
                <a:lnTo>
                  <a:pt x="50945" y="462626"/>
                </a:lnTo>
                <a:lnTo>
                  <a:pt x="28642" y="462626"/>
                </a:lnTo>
                <a:cubicBezTo>
                  <a:pt x="12906" y="462626"/>
                  <a:pt x="0" y="449741"/>
                  <a:pt x="0" y="433917"/>
                </a:cubicBezTo>
                <a:cubicBezTo>
                  <a:pt x="0" y="418206"/>
                  <a:pt x="12906" y="405320"/>
                  <a:pt x="28642" y="405320"/>
                </a:cubicBezTo>
                <a:lnTo>
                  <a:pt x="50945" y="405320"/>
                </a:lnTo>
                <a:lnTo>
                  <a:pt x="50945" y="311846"/>
                </a:lnTo>
                <a:lnTo>
                  <a:pt x="28642" y="311846"/>
                </a:lnTo>
                <a:cubicBezTo>
                  <a:pt x="12906" y="311846"/>
                  <a:pt x="0" y="299073"/>
                  <a:pt x="0" y="283249"/>
                </a:cubicBezTo>
                <a:cubicBezTo>
                  <a:pt x="0" y="267425"/>
                  <a:pt x="12906" y="254653"/>
                  <a:pt x="28642" y="254653"/>
                </a:cubicBezTo>
                <a:lnTo>
                  <a:pt x="50945" y="254653"/>
                </a:lnTo>
                <a:lnTo>
                  <a:pt x="50945" y="161179"/>
                </a:lnTo>
                <a:lnTo>
                  <a:pt x="28642" y="161179"/>
                </a:lnTo>
                <a:cubicBezTo>
                  <a:pt x="12906" y="161179"/>
                  <a:pt x="0" y="148293"/>
                  <a:pt x="0" y="132582"/>
                </a:cubicBezTo>
                <a:cubicBezTo>
                  <a:pt x="0" y="116758"/>
                  <a:pt x="12906" y="103873"/>
                  <a:pt x="28642" y="103873"/>
                </a:cubicBezTo>
                <a:lnTo>
                  <a:pt x="50945" y="103873"/>
                </a:lnTo>
                <a:lnTo>
                  <a:pt x="50945" y="30179"/>
                </a:lnTo>
                <a:cubicBezTo>
                  <a:pt x="50945" y="13450"/>
                  <a:pt x="64417" y="0"/>
                  <a:pt x="81172" y="0"/>
                </a:cubicBezTo>
                <a:close/>
              </a:path>
            </a:pathLst>
          </a:custGeom>
          <a:solidFill>
            <a:schemeClr val="bg1"/>
          </a:solidFill>
          <a:ln>
            <a:noFill/>
          </a:ln>
        </p:spPr>
        <p:txBody>
          <a:bodyPr/>
          <a:lstStyle/>
          <a:p>
            <a:endParaRPr lang="zh-CN" altLang="en-US"/>
          </a:p>
        </p:txBody>
      </p:sp>
    </p:spTree>
    <p:extLst>
      <p:ext uri="{BB962C8B-B14F-4D97-AF65-F5344CB8AC3E}">
        <p14:creationId xmlns:p14="http://schemas.microsoft.com/office/powerpoint/2010/main" val="588950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8416201D-A1A2-4A0C-BE9A-3EDF81180A70}"/>
              </a:ext>
            </a:extLst>
          </p:cNvPr>
          <p:cNvSpPr/>
          <p:nvPr/>
        </p:nvSpPr>
        <p:spPr>
          <a:xfrm>
            <a:off x="0" y="0"/>
            <a:ext cx="12192000" cy="6858000"/>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文本框 39">
            <a:extLst>
              <a:ext uri="{FF2B5EF4-FFF2-40B4-BE49-F238E27FC236}">
                <a16:creationId xmlns:a16="http://schemas.microsoft.com/office/drawing/2014/main" id="{A4CDB08F-7E3B-44AA-955A-ECF377365800}"/>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四项并列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98C9F784-82A1-4CC1-B1D4-AAA3139D3F6C}"/>
              </a:ext>
            </a:extLst>
          </p:cNvPr>
          <p:cNvGrpSpPr/>
          <p:nvPr/>
        </p:nvGrpSpPr>
        <p:grpSpPr>
          <a:xfrm>
            <a:off x="642625" y="-1716598"/>
            <a:ext cx="10906750" cy="10906750"/>
            <a:chOff x="593497" y="-1765726"/>
            <a:chExt cx="11005006" cy="11005006"/>
          </a:xfrm>
        </p:grpSpPr>
        <p:sp>
          <p:nvSpPr>
            <p:cNvPr id="27" name="椭圆 26">
              <a:extLst>
                <a:ext uri="{FF2B5EF4-FFF2-40B4-BE49-F238E27FC236}">
                  <a16:creationId xmlns:a16="http://schemas.microsoft.com/office/drawing/2014/main" id="{78883CE9-F967-4E8F-A6C6-6B6077D792DB}"/>
                </a:ext>
              </a:extLst>
            </p:cNvPr>
            <p:cNvSpPr/>
            <p:nvPr/>
          </p:nvSpPr>
          <p:spPr>
            <a:xfrm>
              <a:off x="779180" y="-1580042"/>
              <a:ext cx="10633642" cy="10633640"/>
            </a:xfrm>
            <a:prstGeom prst="ellipse">
              <a:avLst/>
            </a:prstGeom>
            <a:noFill/>
            <a:ln w="9525">
              <a:gradFill flip="none" rotWithShape="1">
                <a:gsLst>
                  <a:gs pos="25000">
                    <a:schemeClr val="accent1">
                      <a:alpha val="0"/>
                    </a:schemeClr>
                  </a:gs>
                  <a:gs pos="50000">
                    <a:schemeClr val="accent1"/>
                  </a:gs>
                  <a:gs pos="75000">
                    <a:schemeClr val="accent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28" name="椭圆 27">
              <a:extLst>
                <a:ext uri="{FF2B5EF4-FFF2-40B4-BE49-F238E27FC236}">
                  <a16:creationId xmlns:a16="http://schemas.microsoft.com/office/drawing/2014/main" id="{3AA62621-FDE7-44AD-AA98-399E80E86291}"/>
                </a:ext>
              </a:extLst>
            </p:cNvPr>
            <p:cNvSpPr/>
            <p:nvPr/>
          </p:nvSpPr>
          <p:spPr>
            <a:xfrm>
              <a:off x="593497" y="-1765726"/>
              <a:ext cx="11005006" cy="11005006"/>
            </a:xfrm>
            <a:prstGeom prst="ellipse">
              <a:avLst/>
            </a:prstGeom>
            <a:noFill/>
            <a:ln w="6350">
              <a:gradFill flip="none" rotWithShape="1">
                <a:gsLst>
                  <a:gs pos="25000">
                    <a:schemeClr val="accent1">
                      <a:alpha val="0"/>
                    </a:schemeClr>
                  </a:gs>
                  <a:gs pos="50000">
                    <a:schemeClr val="accent1"/>
                  </a:gs>
                  <a:gs pos="75000">
                    <a:schemeClr val="accent1">
                      <a:alpha val="0"/>
                    </a:schemeClr>
                  </a:gs>
                </a:gsLst>
                <a:lin ang="54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grpSp>
      <p:sp>
        <p:nvSpPr>
          <p:cNvPr id="30" name="椭圆 29">
            <a:extLst>
              <a:ext uri="{FF2B5EF4-FFF2-40B4-BE49-F238E27FC236}">
                <a16:creationId xmlns:a16="http://schemas.microsoft.com/office/drawing/2014/main" id="{C08BD256-3E2D-46BE-8D46-6DAE66BDE805}"/>
              </a:ext>
            </a:extLst>
          </p:cNvPr>
          <p:cNvSpPr/>
          <p:nvPr/>
        </p:nvSpPr>
        <p:spPr>
          <a:xfrm>
            <a:off x="4195760" y="1836537"/>
            <a:ext cx="3800480" cy="3800480"/>
          </a:xfrm>
          <a:prstGeom prst="ellipse">
            <a:avLst/>
          </a:prstGeom>
          <a:noFill/>
          <a:ln w="22225">
            <a:solidFill>
              <a:schemeClr val="accent1">
                <a:alpha val="3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1" name="椭圆 30">
            <a:extLst>
              <a:ext uri="{FF2B5EF4-FFF2-40B4-BE49-F238E27FC236}">
                <a16:creationId xmlns:a16="http://schemas.microsoft.com/office/drawing/2014/main" id="{E6AE75E5-CE5D-4909-8C70-91D6F93421B9}"/>
              </a:ext>
            </a:extLst>
          </p:cNvPr>
          <p:cNvSpPr/>
          <p:nvPr/>
        </p:nvSpPr>
        <p:spPr>
          <a:xfrm>
            <a:off x="4462755" y="2103532"/>
            <a:ext cx="3266490" cy="3266490"/>
          </a:xfrm>
          <a:prstGeom prst="ellipse">
            <a:avLst/>
          </a:prstGeom>
          <a:noFill/>
          <a:ln w="9525">
            <a:solidFill>
              <a:schemeClr val="accent1">
                <a:alpha val="3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5" name="椭圆 34">
            <a:extLst>
              <a:ext uri="{FF2B5EF4-FFF2-40B4-BE49-F238E27FC236}">
                <a16:creationId xmlns:a16="http://schemas.microsoft.com/office/drawing/2014/main" id="{54484368-867F-4861-A2AC-504FC8E3E693}"/>
              </a:ext>
            </a:extLst>
          </p:cNvPr>
          <p:cNvSpPr/>
          <p:nvPr/>
        </p:nvSpPr>
        <p:spPr>
          <a:xfrm>
            <a:off x="4771325" y="2410932"/>
            <a:ext cx="2649350" cy="2649350"/>
          </a:xfrm>
          <a:prstGeom prst="ellipse">
            <a:avLst/>
          </a:prstGeom>
          <a:noFill/>
          <a:ln w="9525">
            <a:solidFill>
              <a:schemeClr val="accent1">
                <a:alpha val="38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6" name="椭圆 35">
            <a:extLst>
              <a:ext uri="{FF2B5EF4-FFF2-40B4-BE49-F238E27FC236}">
                <a16:creationId xmlns:a16="http://schemas.microsoft.com/office/drawing/2014/main" id="{F683257D-84C6-4161-87EB-92C5361E2846}"/>
              </a:ext>
            </a:extLst>
          </p:cNvPr>
          <p:cNvSpPr/>
          <p:nvPr/>
        </p:nvSpPr>
        <p:spPr>
          <a:xfrm>
            <a:off x="4667530" y="2308308"/>
            <a:ext cx="2856941" cy="2856939"/>
          </a:xfrm>
          <a:prstGeom prst="ellipse">
            <a:avLst/>
          </a:prstGeom>
          <a:ln w="635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38" name="矩形 37">
            <a:extLst>
              <a:ext uri="{FF2B5EF4-FFF2-40B4-BE49-F238E27FC236}">
                <a16:creationId xmlns:a16="http://schemas.microsoft.com/office/drawing/2014/main" id="{60A8154B-5DAB-46E7-9405-45119D03E421}"/>
              </a:ext>
            </a:extLst>
          </p:cNvPr>
          <p:cNvSpPr/>
          <p:nvPr/>
        </p:nvSpPr>
        <p:spPr>
          <a:xfrm>
            <a:off x="1373207" y="1909019"/>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微软雅黑"/>
                <a:ea typeface="微软雅黑"/>
                <a:cs typeface="+mn-cs"/>
              </a:rPr>
              <a:t>输入你的要点一</a:t>
            </a:r>
          </a:p>
        </p:txBody>
      </p:sp>
      <p:sp>
        <p:nvSpPr>
          <p:cNvPr id="39" name="矩形 38">
            <a:extLst>
              <a:ext uri="{FF2B5EF4-FFF2-40B4-BE49-F238E27FC236}">
                <a16:creationId xmlns:a16="http://schemas.microsoft.com/office/drawing/2014/main" id="{67887095-D877-4036-873E-B89755F25CD8}"/>
              </a:ext>
            </a:extLst>
          </p:cNvPr>
          <p:cNvSpPr/>
          <p:nvPr/>
        </p:nvSpPr>
        <p:spPr>
          <a:xfrm>
            <a:off x="1373207" y="2258707"/>
            <a:ext cx="2684096" cy="1537857"/>
          </a:xfrm>
          <a:prstGeom prst="rect">
            <a:avLst/>
          </a:prstGeom>
        </p:spPr>
        <p:txBody>
          <a:bodyPr wrap="square">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图书馆是学校的文献信息中心，是为教学研究和科学研究服务的学术性机构</a:t>
            </a:r>
            <a:endParaRPr lang="zh-CN" altLang="en-US" sz="2000" dirty="0">
              <a:solidFill>
                <a:schemeClr val="tx1">
                  <a:lumMod val="85000"/>
                  <a:lumOff val="15000"/>
                </a:schemeClr>
              </a:solidFill>
            </a:endParaRPr>
          </a:p>
        </p:txBody>
      </p:sp>
      <p:sp>
        <p:nvSpPr>
          <p:cNvPr id="44" name="椭圆 43">
            <a:extLst>
              <a:ext uri="{FF2B5EF4-FFF2-40B4-BE49-F238E27FC236}">
                <a16:creationId xmlns:a16="http://schemas.microsoft.com/office/drawing/2014/main" id="{46CDDF5F-B6D9-4EA7-A7C0-687DEDABE700}"/>
              </a:ext>
            </a:extLst>
          </p:cNvPr>
          <p:cNvSpPr/>
          <p:nvPr/>
        </p:nvSpPr>
        <p:spPr>
          <a:xfrm>
            <a:off x="603625" y="1909019"/>
            <a:ext cx="703070" cy="7030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46" name="矩形 45">
            <a:extLst>
              <a:ext uri="{FF2B5EF4-FFF2-40B4-BE49-F238E27FC236}">
                <a16:creationId xmlns:a16="http://schemas.microsoft.com/office/drawing/2014/main" id="{6217A7EC-4229-4EA6-BFAA-EA449FD50171}"/>
              </a:ext>
            </a:extLst>
          </p:cNvPr>
          <p:cNvSpPr/>
          <p:nvPr/>
        </p:nvSpPr>
        <p:spPr>
          <a:xfrm>
            <a:off x="1373207" y="4024515"/>
            <a:ext cx="1981633" cy="400110"/>
          </a:xfrm>
          <a:prstGeom prst="rect">
            <a:avLst/>
          </a:prstGeom>
        </p:spPr>
        <p:txBody>
          <a:bodyPr wrap="none">
            <a:spAutoFit/>
          </a:bodyPr>
          <a:lstStyle/>
          <a:p>
            <a:pPr lvl="0">
              <a:defRPr/>
            </a:pPr>
            <a:r>
              <a:rPr lang="zh-CN" altLang="en-US" sz="2000" b="1" dirty="0">
                <a:solidFill>
                  <a:schemeClr val="accent1"/>
                </a:solidFill>
                <a:latin typeface="微软雅黑" panose="020B0503020204020204" pitchFamily="34" charset="-122"/>
                <a:ea typeface="微软雅黑" panose="020B0503020204020204" pitchFamily="34" charset="-122"/>
              </a:rPr>
              <a:t>输入你的要点二</a:t>
            </a:r>
          </a:p>
        </p:txBody>
      </p:sp>
      <p:sp>
        <p:nvSpPr>
          <p:cNvPr id="47" name="矩形 46">
            <a:extLst>
              <a:ext uri="{FF2B5EF4-FFF2-40B4-BE49-F238E27FC236}">
                <a16:creationId xmlns:a16="http://schemas.microsoft.com/office/drawing/2014/main" id="{4AA7AECE-2DCF-4D4C-BCD3-3F9CE124E3EF}"/>
              </a:ext>
            </a:extLst>
          </p:cNvPr>
          <p:cNvSpPr/>
          <p:nvPr/>
        </p:nvSpPr>
        <p:spPr>
          <a:xfrm>
            <a:off x="1373208" y="4371813"/>
            <a:ext cx="2617778" cy="1537857"/>
          </a:xfrm>
          <a:prstGeom prst="rect">
            <a:avLst/>
          </a:prstGeom>
        </p:spPr>
        <p:txBody>
          <a:bodyPr wrap="square">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图书馆是学校的文献信息中心，是为教学研究和科学研究服务的学术性机构</a:t>
            </a:r>
          </a:p>
        </p:txBody>
      </p:sp>
      <p:sp>
        <p:nvSpPr>
          <p:cNvPr id="48" name="椭圆 47">
            <a:extLst>
              <a:ext uri="{FF2B5EF4-FFF2-40B4-BE49-F238E27FC236}">
                <a16:creationId xmlns:a16="http://schemas.microsoft.com/office/drawing/2014/main" id="{F9DA7C6D-F555-4D7B-9494-C6D6410E1367}"/>
              </a:ext>
            </a:extLst>
          </p:cNvPr>
          <p:cNvSpPr/>
          <p:nvPr/>
        </p:nvSpPr>
        <p:spPr>
          <a:xfrm>
            <a:off x="603625" y="4024515"/>
            <a:ext cx="703070" cy="7030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50" name="矩形 49">
            <a:extLst>
              <a:ext uri="{FF2B5EF4-FFF2-40B4-BE49-F238E27FC236}">
                <a16:creationId xmlns:a16="http://schemas.microsoft.com/office/drawing/2014/main" id="{8753BB9E-1E53-48E2-BD6A-106D7852BBB0}"/>
              </a:ext>
            </a:extLst>
          </p:cNvPr>
          <p:cNvSpPr/>
          <p:nvPr/>
        </p:nvSpPr>
        <p:spPr>
          <a:xfrm flipH="1">
            <a:off x="7301294" y="1909019"/>
            <a:ext cx="3517497" cy="4001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微软雅黑"/>
                <a:ea typeface="微软雅黑"/>
                <a:cs typeface="+mn-cs"/>
              </a:rPr>
              <a:t>输入你的要点三 </a:t>
            </a:r>
          </a:p>
        </p:txBody>
      </p:sp>
      <p:sp>
        <p:nvSpPr>
          <p:cNvPr id="51" name="矩形 50">
            <a:extLst>
              <a:ext uri="{FF2B5EF4-FFF2-40B4-BE49-F238E27FC236}">
                <a16:creationId xmlns:a16="http://schemas.microsoft.com/office/drawing/2014/main" id="{A9E54204-0C76-4E2A-A73A-CD0142463748}"/>
              </a:ext>
            </a:extLst>
          </p:cNvPr>
          <p:cNvSpPr/>
          <p:nvPr/>
        </p:nvSpPr>
        <p:spPr>
          <a:xfrm flipH="1">
            <a:off x="7934020" y="2258707"/>
            <a:ext cx="2884773" cy="1537857"/>
          </a:xfrm>
          <a:prstGeom prst="rect">
            <a:avLst/>
          </a:prstGeom>
        </p:spPr>
        <p:txBody>
          <a:bodyPr wrap="square">
            <a:spAutoFit/>
          </a:bodyPr>
          <a:lstStyle/>
          <a:p>
            <a:pPr algn="r">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图书馆是学校的文献信息中心，是为教学研究和科学研究服务的学术性机构</a:t>
            </a:r>
          </a:p>
        </p:txBody>
      </p:sp>
      <p:sp>
        <p:nvSpPr>
          <p:cNvPr id="52" name="椭圆 51">
            <a:extLst>
              <a:ext uri="{FF2B5EF4-FFF2-40B4-BE49-F238E27FC236}">
                <a16:creationId xmlns:a16="http://schemas.microsoft.com/office/drawing/2014/main" id="{14396EEA-4CA9-4A2B-A5E8-39356138E7ED}"/>
              </a:ext>
            </a:extLst>
          </p:cNvPr>
          <p:cNvSpPr/>
          <p:nvPr/>
        </p:nvSpPr>
        <p:spPr>
          <a:xfrm flipH="1">
            <a:off x="10885305" y="1909019"/>
            <a:ext cx="703070" cy="7030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59" name="矩形 58">
            <a:extLst>
              <a:ext uri="{FF2B5EF4-FFF2-40B4-BE49-F238E27FC236}">
                <a16:creationId xmlns:a16="http://schemas.microsoft.com/office/drawing/2014/main" id="{BA5CB5B9-DCF5-4B3D-8352-7BD088CB3640}"/>
              </a:ext>
            </a:extLst>
          </p:cNvPr>
          <p:cNvSpPr/>
          <p:nvPr/>
        </p:nvSpPr>
        <p:spPr>
          <a:xfrm flipH="1">
            <a:off x="7732893" y="4024515"/>
            <a:ext cx="3085900" cy="400110"/>
          </a:xfrm>
          <a:prstGeom prst="rect">
            <a:avLst/>
          </a:prstGeom>
        </p:spPr>
        <p:txBody>
          <a:bodyPr wrap="square">
            <a:spAutoFit/>
          </a:bodyPr>
          <a:lstStyle/>
          <a:p>
            <a:pPr lvl="0" algn="r">
              <a:defRPr/>
            </a:pPr>
            <a:r>
              <a:rPr lang="zh-CN" altLang="en-US" sz="2000" b="1" dirty="0">
                <a:solidFill>
                  <a:schemeClr val="accent1"/>
                </a:solidFill>
                <a:latin typeface="微软雅黑" panose="020B0503020204020204" pitchFamily="34" charset="-122"/>
                <a:ea typeface="微软雅黑" panose="020B0503020204020204" pitchFamily="34" charset="-122"/>
              </a:rPr>
              <a:t>输入你的要点四 </a:t>
            </a:r>
          </a:p>
        </p:txBody>
      </p:sp>
      <p:sp>
        <p:nvSpPr>
          <p:cNvPr id="60" name="矩形 59">
            <a:extLst>
              <a:ext uri="{FF2B5EF4-FFF2-40B4-BE49-F238E27FC236}">
                <a16:creationId xmlns:a16="http://schemas.microsoft.com/office/drawing/2014/main" id="{A909A60C-3B3C-4457-BFAA-F4AB2F36ABE2}"/>
              </a:ext>
            </a:extLst>
          </p:cNvPr>
          <p:cNvSpPr/>
          <p:nvPr/>
        </p:nvSpPr>
        <p:spPr>
          <a:xfrm flipH="1">
            <a:off x="8034857" y="4371813"/>
            <a:ext cx="2783935" cy="1537857"/>
          </a:xfrm>
          <a:prstGeom prst="rect">
            <a:avLst/>
          </a:prstGeom>
        </p:spPr>
        <p:txBody>
          <a:bodyPr wrap="square">
            <a:spAutoFit/>
          </a:bodyPr>
          <a:lstStyle/>
          <a:p>
            <a:pPr algn="r">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图书馆是学校的文献信息中心，是为教学研究和科学研究服务的学术性机构</a:t>
            </a:r>
          </a:p>
        </p:txBody>
      </p:sp>
      <p:sp>
        <p:nvSpPr>
          <p:cNvPr id="66" name="椭圆 65">
            <a:extLst>
              <a:ext uri="{FF2B5EF4-FFF2-40B4-BE49-F238E27FC236}">
                <a16:creationId xmlns:a16="http://schemas.microsoft.com/office/drawing/2014/main" id="{69470389-40E2-4C8F-874B-F61FEB51A8D5}"/>
              </a:ext>
            </a:extLst>
          </p:cNvPr>
          <p:cNvSpPr/>
          <p:nvPr/>
        </p:nvSpPr>
        <p:spPr>
          <a:xfrm flipH="1">
            <a:off x="10885305" y="4024515"/>
            <a:ext cx="703070" cy="7030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67" name="椭圆 66">
            <a:extLst>
              <a:ext uri="{FF2B5EF4-FFF2-40B4-BE49-F238E27FC236}">
                <a16:creationId xmlns:a16="http://schemas.microsoft.com/office/drawing/2014/main" id="{19DBE5DF-CB4A-4E0B-BEBF-1C96122503D0}"/>
              </a:ext>
            </a:extLst>
          </p:cNvPr>
          <p:cNvSpPr/>
          <p:nvPr/>
        </p:nvSpPr>
        <p:spPr>
          <a:xfrm>
            <a:off x="4853651" y="2493258"/>
            <a:ext cx="2484698" cy="2484698"/>
          </a:xfrm>
          <a:prstGeom prst="ellipse">
            <a:avLst/>
          </a:prstGeom>
          <a:solidFill>
            <a:schemeClr val="accent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69" name="Freeform 5">
            <a:extLst>
              <a:ext uri="{FF2B5EF4-FFF2-40B4-BE49-F238E27FC236}">
                <a16:creationId xmlns:a16="http://schemas.microsoft.com/office/drawing/2014/main" id="{2E31AD12-9733-43B3-9DDA-36DF75922F9D}"/>
              </a:ext>
            </a:extLst>
          </p:cNvPr>
          <p:cNvSpPr>
            <a:spLocks noEditPoints="1"/>
          </p:cNvSpPr>
          <p:nvPr/>
        </p:nvSpPr>
        <p:spPr bwMode="auto">
          <a:xfrm>
            <a:off x="788033" y="2102782"/>
            <a:ext cx="333375" cy="315912"/>
          </a:xfrm>
          <a:custGeom>
            <a:avLst/>
            <a:gdLst>
              <a:gd name="T0" fmla="*/ 561 w 2880"/>
              <a:gd name="T1" fmla="*/ 1515 h 2736"/>
              <a:gd name="T2" fmla="*/ 647 w 2880"/>
              <a:gd name="T3" fmla="*/ 1397 h 2736"/>
              <a:gd name="T4" fmla="*/ 714 w 2880"/>
              <a:gd name="T5" fmla="*/ 1610 h 2736"/>
              <a:gd name="T6" fmla="*/ 824 w 2880"/>
              <a:gd name="T7" fmla="*/ 1591 h 2736"/>
              <a:gd name="T8" fmla="*/ 1115 w 2880"/>
              <a:gd name="T9" fmla="*/ 1166 h 2736"/>
              <a:gd name="T10" fmla="*/ 1467 w 2880"/>
              <a:gd name="T11" fmla="*/ 1470 h 2736"/>
              <a:gd name="T12" fmla="*/ 1568 w 2880"/>
              <a:gd name="T13" fmla="*/ 1470 h 2736"/>
              <a:gd name="T14" fmla="*/ 2126 w 2880"/>
              <a:gd name="T15" fmla="*/ 839 h 2736"/>
              <a:gd name="T16" fmla="*/ 2235 w 2880"/>
              <a:gd name="T17" fmla="*/ 950 h 2736"/>
              <a:gd name="T18" fmla="*/ 2284 w 2880"/>
              <a:gd name="T19" fmla="*/ 598 h 2736"/>
              <a:gd name="T20" fmla="*/ 1921 w 2880"/>
              <a:gd name="T21" fmla="*/ 631 h 2736"/>
              <a:gd name="T22" fmla="*/ 2021 w 2880"/>
              <a:gd name="T23" fmla="*/ 732 h 2736"/>
              <a:gd name="T24" fmla="*/ 1521 w 2880"/>
              <a:gd name="T25" fmla="*/ 1317 h 2736"/>
              <a:gd name="T26" fmla="*/ 1151 w 2880"/>
              <a:gd name="T27" fmla="*/ 998 h 2736"/>
              <a:gd name="T28" fmla="*/ 1035 w 2880"/>
              <a:gd name="T29" fmla="*/ 1013 h 2736"/>
              <a:gd name="T30" fmla="*/ 740 w 2880"/>
              <a:gd name="T31" fmla="*/ 1438 h 2736"/>
              <a:gd name="T32" fmla="*/ 674 w 2880"/>
              <a:gd name="T33" fmla="*/ 1226 h 2736"/>
              <a:gd name="T34" fmla="*/ 564 w 2880"/>
              <a:gd name="T35" fmla="*/ 1244 h 2736"/>
              <a:gd name="T36" fmla="*/ 434 w 2880"/>
              <a:gd name="T37" fmla="*/ 1425 h 2736"/>
              <a:gd name="T38" fmla="*/ 561 w 2880"/>
              <a:gd name="T39" fmla="*/ 1515 h 2736"/>
              <a:gd name="T40" fmla="*/ 0 w 2880"/>
              <a:gd name="T41" fmla="*/ 445 h 2736"/>
              <a:gd name="T42" fmla="*/ 0 w 2880"/>
              <a:gd name="T43" fmla="*/ 1827 h 2736"/>
              <a:gd name="T44" fmla="*/ 452 w 2880"/>
              <a:gd name="T45" fmla="*/ 2271 h 2736"/>
              <a:gd name="T46" fmla="*/ 1100 w 2880"/>
              <a:gd name="T47" fmla="*/ 2271 h 2736"/>
              <a:gd name="T48" fmla="*/ 1100 w 2880"/>
              <a:gd name="T49" fmla="*/ 2581 h 2736"/>
              <a:gd name="T50" fmla="*/ 706 w 2880"/>
              <a:gd name="T51" fmla="*/ 2581 h 2736"/>
              <a:gd name="T52" fmla="*/ 630 w 2880"/>
              <a:gd name="T53" fmla="*/ 2655 h 2736"/>
              <a:gd name="T54" fmla="*/ 706 w 2880"/>
              <a:gd name="T55" fmla="*/ 2736 h 2736"/>
              <a:gd name="T56" fmla="*/ 2174 w 2880"/>
              <a:gd name="T57" fmla="*/ 2736 h 2736"/>
              <a:gd name="T58" fmla="*/ 2250 w 2880"/>
              <a:gd name="T59" fmla="*/ 2655 h 2736"/>
              <a:gd name="T60" fmla="*/ 2174 w 2880"/>
              <a:gd name="T61" fmla="*/ 2581 h 2736"/>
              <a:gd name="T62" fmla="*/ 1807 w 2880"/>
              <a:gd name="T63" fmla="*/ 2581 h 2736"/>
              <a:gd name="T64" fmla="*/ 1807 w 2880"/>
              <a:gd name="T65" fmla="*/ 2271 h 2736"/>
              <a:gd name="T66" fmla="*/ 2428 w 2880"/>
              <a:gd name="T67" fmla="*/ 2271 h 2736"/>
              <a:gd name="T68" fmla="*/ 2880 w 2880"/>
              <a:gd name="T69" fmla="*/ 1827 h 2736"/>
              <a:gd name="T70" fmla="*/ 2880 w 2880"/>
              <a:gd name="T71" fmla="*/ 445 h 2736"/>
              <a:gd name="T72" fmla="*/ 2428 w 2880"/>
              <a:gd name="T73" fmla="*/ 0 h 2736"/>
              <a:gd name="T74" fmla="*/ 452 w 2880"/>
              <a:gd name="T75" fmla="*/ 0 h 2736"/>
              <a:gd name="T76" fmla="*/ 0 w 2880"/>
              <a:gd name="T77" fmla="*/ 445 h 2736"/>
              <a:gd name="T78" fmla="*/ 209 w 2880"/>
              <a:gd name="T79" fmla="*/ 550 h 2736"/>
              <a:gd name="T80" fmla="*/ 586 w 2880"/>
              <a:gd name="T81" fmla="*/ 179 h 2736"/>
              <a:gd name="T82" fmla="*/ 2294 w 2880"/>
              <a:gd name="T83" fmla="*/ 179 h 2736"/>
              <a:gd name="T84" fmla="*/ 2671 w 2880"/>
              <a:gd name="T85" fmla="*/ 550 h 2736"/>
              <a:gd name="T86" fmla="*/ 2671 w 2880"/>
              <a:gd name="T87" fmla="*/ 1796 h 2736"/>
              <a:gd name="T88" fmla="*/ 2294 w 2880"/>
              <a:gd name="T89" fmla="*/ 2063 h 2736"/>
              <a:gd name="T90" fmla="*/ 586 w 2880"/>
              <a:gd name="T91" fmla="*/ 2063 h 2736"/>
              <a:gd name="T92" fmla="*/ 209 w 2880"/>
              <a:gd name="T93" fmla="*/ 1796 h 2736"/>
              <a:gd name="T94" fmla="*/ 209 w 2880"/>
              <a:gd name="T95" fmla="*/ 550 h 2736"/>
              <a:gd name="T96" fmla="*/ 209 w 2880"/>
              <a:gd name="T97" fmla="*/ 550 h 2736"/>
              <a:gd name="T98" fmla="*/ 209 w 2880"/>
              <a:gd name="T99" fmla="*/ 550 h 2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80" h="2736">
                <a:moveTo>
                  <a:pt x="561" y="1515"/>
                </a:moveTo>
                <a:cubicBezTo>
                  <a:pt x="647" y="1397"/>
                  <a:pt x="647" y="1397"/>
                  <a:pt x="647" y="1397"/>
                </a:cubicBezTo>
                <a:cubicBezTo>
                  <a:pt x="714" y="1610"/>
                  <a:pt x="714" y="1610"/>
                  <a:pt x="714" y="1610"/>
                </a:cubicBezTo>
                <a:cubicBezTo>
                  <a:pt x="824" y="1591"/>
                  <a:pt x="824" y="1591"/>
                  <a:pt x="824" y="1591"/>
                </a:cubicBezTo>
                <a:cubicBezTo>
                  <a:pt x="1115" y="1166"/>
                  <a:pt x="1115" y="1166"/>
                  <a:pt x="1115" y="1166"/>
                </a:cubicBezTo>
                <a:cubicBezTo>
                  <a:pt x="1467" y="1470"/>
                  <a:pt x="1467" y="1470"/>
                  <a:pt x="1467" y="1470"/>
                </a:cubicBezTo>
                <a:cubicBezTo>
                  <a:pt x="1568" y="1470"/>
                  <a:pt x="1568" y="1470"/>
                  <a:pt x="1568" y="1470"/>
                </a:cubicBezTo>
                <a:cubicBezTo>
                  <a:pt x="2126" y="839"/>
                  <a:pt x="2126" y="839"/>
                  <a:pt x="2126" y="839"/>
                </a:cubicBezTo>
                <a:cubicBezTo>
                  <a:pt x="2235" y="950"/>
                  <a:pt x="2235" y="950"/>
                  <a:pt x="2235" y="950"/>
                </a:cubicBezTo>
                <a:cubicBezTo>
                  <a:pt x="2284" y="598"/>
                  <a:pt x="2284" y="598"/>
                  <a:pt x="2284" y="598"/>
                </a:cubicBezTo>
                <a:cubicBezTo>
                  <a:pt x="1921" y="631"/>
                  <a:pt x="1921" y="631"/>
                  <a:pt x="1921" y="631"/>
                </a:cubicBezTo>
                <a:cubicBezTo>
                  <a:pt x="2021" y="732"/>
                  <a:pt x="2021" y="732"/>
                  <a:pt x="2021" y="732"/>
                </a:cubicBezTo>
                <a:cubicBezTo>
                  <a:pt x="1521" y="1317"/>
                  <a:pt x="1521" y="1317"/>
                  <a:pt x="1521" y="1317"/>
                </a:cubicBezTo>
                <a:cubicBezTo>
                  <a:pt x="1151" y="998"/>
                  <a:pt x="1151" y="998"/>
                  <a:pt x="1151" y="998"/>
                </a:cubicBezTo>
                <a:cubicBezTo>
                  <a:pt x="1035" y="1013"/>
                  <a:pt x="1035" y="1013"/>
                  <a:pt x="1035" y="1013"/>
                </a:cubicBezTo>
                <a:cubicBezTo>
                  <a:pt x="740" y="1438"/>
                  <a:pt x="740" y="1438"/>
                  <a:pt x="740" y="1438"/>
                </a:cubicBezTo>
                <a:cubicBezTo>
                  <a:pt x="674" y="1226"/>
                  <a:pt x="674" y="1226"/>
                  <a:pt x="674" y="1226"/>
                </a:cubicBezTo>
                <a:cubicBezTo>
                  <a:pt x="564" y="1244"/>
                  <a:pt x="564" y="1244"/>
                  <a:pt x="564" y="1244"/>
                </a:cubicBezTo>
                <a:cubicBezTo>
                  <a:pt x="434" y="1425"/>
                  <a:pt x="434" y="1425"/>
                  <a:pt x="434" y="1425"/>
                </a:cubicBezTo>
                <a:lnTo>
                  <a:pt x="561" y="1515"/>
                </a:lnTo>
                <a:close/>
                <a:moveTo>
                  <a:pt x="0" y="445"/>
                </a:moveTo>
                <a:cubicBezTo>
                  <a:pt x="0" y="1827"/>
                  <a:pt x="0" y="1827"/>
                  <a:pt x="0" y="1827"/>
                </a:cubicBezTo>
                <a:cubicBezTo>
                  <a:pt x="0" y="2072"/>
                  <a:pt x="202" y="2271"/>
                  <a:pt x="452" y="2271"/>
                </a:cubicBezTo>
                <a:cubicBezTo>
                  <a:pt x="1100" y="2271"/>
                  <a:pt x="1100" y="2271"/>
                  <a:pt x="1100" y="2271"/>
                </a:cubicBezTo>
                <a:cubicBezTo>
                  <a:pt x="1100" y="2581"/>
                  <a:pt x="1100" y="2581"/>
                  <a:pt x="1100" y="2581"/>
                </a:cubicBezTo>
                <a:cubicBezTo>
                  <a:pt x="706" y="2581"/>
                  <a:pt x="706" y="2581"/>
                  <a:pt x="706" y="2581"/>
                </a:cubicBezTo>
                <a:cubicBezTo>
                  <a:pt x="664" y="2581"/>
                  <a:pt x="630" y="2614"/>
                  <a:pt x="630" y="2655"/>
                </a:cubicBezTo>
                <a:cubicBezTo>
                  <a:pt x="630" y="2696"/>
                  <a:pt x="664" y="2736"/>
                  <a:pt x="706" y="2736"/>
                </a:cubicBezTo>
                <a:cubicBezTo>
                  <a:pt x="2174" y="2736"/>
                  <a:pt x="2174" y="2736"/>
                  <a:pt x="2174" y="2736"/>
                </a:cubicBezTo>
                <a:cubicBezTo>
                  <a:pt x="2216" y="2736"/>
                  <a:pt x="2250" y="2696"/>
                  <a:pt x="2250" y="2655"/>
                </a:cubicBezTo>
                <a:cubicBezTo>
                  <a:pt x="2250" y="2614"/>
                  <a:pt x="2216" y="2581"/>
                  <a:pt x="2174" y="2581"/>
                </a:cubicBezTo>
                <a:cubicBezTo>
                  <a:pt x="1807" y="2581"/>
                  <a:pt x="1807" y="2581"/>
                  <a:pt x="1807" y="2581"/>
                </a:cubicBezTo>
                <a:cubicBezTo>
                  <a:pt x="1807" y="2271"/>
                  <a:pt x="1807" y="2271"/>
                  <a:pt x="1807" y="2271"/>
                </a:cubicBezTo>
                <a:cubicBezTo>
                  <a:pt x="2428" y="2271"/>
                  <a:pt x="2428" y="2271"/>
                  <a:pt x="2428" y="2271"/>
                </a:cubicBezTo>
                <a:cubicBezTo>
                  <a:pt x="2678" y="2271"/>
                  <a:pt x="2880" y="2072"/>
                  <a:pt x="2880" y="1827"/>
                </a:cubicBezTo>
                <a:cubicBezTo>
                  <a:pt x="2880" y="445"/>
                  <a:pt x="2880" y="445"/>
                  <a:pt x="2880" y="445"/>
                </a:cubicBezTo>
                <a:cubicBezTo>
                  <a:pt x="2880" y="199"/>
                  <a:pt x="2678" y="0"/>
                  <a:pt x="2428" y="0"/>
                </a:cubicBezTo>
                <a:cubicBezTo>
                  <a:pt x="452" y="0"/>
                  <a:pt x="452" y="0"/>
                  <a:pt x="452" y="0"/>
                </a:cubicBezTo>
                <a:cubicBezTo>
                  <a:pt x="202" y="0"/>
                  <a:pt x="0" y="199"/>
                  <a:pt x="0" y="445"/>
                </a:cubicBezTo>
                <a:close/>
                <a:moveTo>
                  <a:pt x="209" y="550"/>
                </a:moveTo>
                <a:cubicBezTo>
                  <a:pt x="209" y="345"/>
                  <a:pt x="378" y="179"/>
                  <a:pt x="586" y="179"/>
                </a:cubicBezTo>
                <a:cubicBezTo>
                  <a:pt x="2294" y="179"/>
                  <a:pt x="2294" y="179"/>
                  <a:pt x="2294" y="179"/>
                </a:cubicBezTo>
                <a:cubicBezTo>
                  <a:pt x="2502" y="179"/>
                  <a:pt x="2671" y="345"/>
                  <a:pt x="2671" y="550"/>
                </a:cubicBezTo>
                <a:cubicBezTo>
                  <a:pt x="2671" y="1796"/>
                  <a:pt x="2671" y="1796"/>
                  <a:pt x="2671" y="1796"/>
                </a:cubicBezTo>
                <a:cubicBezTo>
                  <a:pt x="2671" y="2001"/>
                  <a:pt x="2502" y="2063"/>
                  <a:pt x="2294" y="2063"/>
                </a:cubicBezTo>
                <a:cubicBezTo>
                  <a:pt x="586" y="2063"/>
                  <a:pt x="586" y="2063"/>
                  <a:pt x="586" y="2063"/>
                </a:cubicBezTo>
                <a:cubicBezTo>
                  <a:pt x="378" y="2063"/>
                  <a:pt x="209" y="2001"/>
                  <a:pt x="209" y="1796"/>
                </a:cubicBezTo>
                <a:lnTo>
                  <a:pt x="209" y="550"/>
                </a:lnTo>
                <a:close/>
                <a:moveTo>
                  <a:pt x="209" y="550"/>
                </a:moveTo>
                <a:cubicBezTo>
                  <a:pt x="209" y="550"/>
                  <a:pt x="209" y="550"/>
                  <a:pt x="209" y="55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70" name="Freeform 9">
            <a:extLst>
              <a:ext uri="{FF2B5EF4-FFF2-40B4-BE49-F238E27FC236}">
                <a16:creationId xmlns:a16="http://schemas.microsoft.com/office/drawing/2014/main" id="{D47DC188-1AFA-4510-9623-41F84A584F66}"/>
              </a:ext>
            </a:extLst>
          </p:cNvPr>
          <p:cNvSpPr>
            <a:spLocks noEditPoints="1"/>
          </p:cNvSpPr>
          <p:nvPr/>
        </p:nvSpPr>
        <p:spPr bwMode="auto">
          <a:xfrm flipH="1">
            <a:off x="11067458" y="2122397"/>
            <a:ext cx="338764" cy="276314"/>
          </a:xfrm>
          <a:custGeom>
            <a:avLst/>
            <a:gdLst>
              <a:gd name="T0" fmla="*/ 2560 w 3276"/>
              <a:gd name="T1" fmla="*/ 2662 h 2662"/>
              <a:gd name="T2" fmla="*/ 2560 w 3276"/>
              <a:gd name="T3" fmla="*/ 2048 h 2662"/>
              <a:gd name="T4" fmla="*/ 1228 w 3276"/>
              <a:gd name="T5" fmla="*/ 2355 h 2662"/>
              <a:gd name="T6" fmla="*/ 614 w 3276"/>
              <a:gd name="T7" fmla="*/ 2355 h 2662"/>
              <a:gd name="T8" fmla="*/ 1228 w 3276"/>
              <a:gd name="T9" fmla="*/ 2355 h 2662"/>
              <a:gd name="T10" fmla="*/ 2629 w 3276"/>
              <a:gd name="T11" fmla="*/ 819 h 2662"/>
              <a:gd name="T12" fmla="*/ 2252 w 3276"/>
              <a:gd name="T13" fmla="*/ 1433 h 2662"/>
              <a:gd name="T14" fmla="*/ 3012 w 3276"/>
              <a:gd name="T15" fmla="*/ 1329 h 2662"/>
              <a:gd name="T16" fmla="*/ 3070 w 3276"/>
              <a:gd name="T17" fmla="*/ 2252 h 2662"/>
              <a:gd name="T18" fmla="*/ 2050 w 3276"/>
              <a:gd name="T19" fmla="*/ 2252 h 2662"/>
              <a:gd name="T20" fmla="*/ 924 w 3276"/>
              <a:gd name="T21" fmla="*/ 1847 h 2662"/>
              <a:gd name="T22" fmla="*/ 136 w 3276"/>
              <a:gd name="T23" fmla="*/ 2252 h 2662"/>
              <a:gd name="T24" fmla="*/ 0 w 3276"/>
              <a:gd name="T25" fmla="*/ 132 h 2662"/>
              <a:gd name="T26" fmla="*/ 2051 w 3276"/>
              <a:gd name="T27" fmla="*/ 0 h 2662"/>
              <a:gd name="T28" fmla="*/ 2187 w 3276"/>
              <a:gd name="T29" fmla="*/ 530 h 2662"/>
              <a:gd name="T30" fmla="*/ 2868 w 3276"/>
              <a:gd name="T31" fmla="*/ 662 h 2662"/>
              <a:gd name="T32" fmla="*/ 3276 w 3276"/>
              <a:gd name="T33" fmla="*/ 1458 h 2662"/>
              <a:gd name="T34" fmla="*/ 3236 w 3276"/>
              <a:gd name="T35" fmla="*/ 2215 h 2662"/>
              <a:gd name="T36" fmla="*/ 3070 w 3276"/>
              <a:gd name="T37" fmla="*/ 2252 h 2662"/>
              <a:gd name="T38" fmla="*/ 682 w 3276"/>
              <a:gd name="T39" fmla="*/ 1490 h 2662"/>
              <a:gd name="T40" fmla="*/ 872 w 3276"/>
              <a:gd name="T41" fmla="*/ 1484 h 2662"/>
              <a:gd name="T42" fmla="*/ 1419 w 3276"/>
              <a:gd name="T43" fmla="*/ 1375 h 2662"/>
              <a:gd name="T44" fmla="*/ 1612 w 3276"/>
              <a:gd name="T45" fmla="*/ 1375 h 2662"/>
              <a:gd name="T46" fmla="*/ 1957 w 3276"/>
              <a:gd name="T47" fmla="*/ 1108 h 2662"/>
              <a:gd name="T48" fmla="*/ 1950 w 3276"/>
              <a:gd name="T49" fmla="*/ 885 h 2662"/>
              <a:gd name="T50" fmla="*/ 1698 w 3276"/>
              <a:gd name="T51" fmla="*/ 921 h 2662"/>
              <a:gd name="T52" fmla="*/ 1226 w 3276"/>
              <a:gd name="T53" fmla="*/ 658 h 2662"/>
              <a:gd name="T54" fmla="*/ 765 w 3276"/>
              <a:gd name="T55" fmla="*/ 1207 h 2662"/>
              <a:gd name="T56" fmla="*/ 513 w 3276"/>
              <a:gd name="T57" fmla="*/ 896 h 2662"/>
              <a:gd name="T58" fmla="*/ 205 w 3276"/>
              <a:gd name="T59" fmla="*/ 1014 h 2662"/>
              <a:gd name="T60" fmla="*/ 460 w 3276"/>
              <a:gd name="T61" fmla="*/ 1122 h 2662"/>
              <a:gd name="T62" fmla="*/ 460 w 3276"/>
              <a:gd name="T63" fmla="*/ 1122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6" h="2662">
                <a:moveTo>
                  <a:pt x="2867" y="2355"/>
                </a:moveTo>
                <a:cubicBezTo>
                  <a:pt x="2867" y="2524"/>
                  <a:pt x="2729" y="2662"/>
                  <a:pt x="2560" y="2662"/>
                </a:cubicBezTo>
                <a:cubicBezTo>
                  <a:pt x="2390" y="2662"/>
                  <a:pt x="2252" y="2524"/>
                  <a:pt x="2252" y="2355"/>
                </a:cubicBezTo>
                <a:cubicBezTo>
                  <a:pt x="2252" y="2185"/>
                  <a:pt x="2390" y="2048"/>
                  <a:pt x="2560" y="2048"/>
                </a:cubicBezTo>
                <a:cubicBezTo>
                  <a:pt x="2729" y="2048"/>
                  <a:pt x="2867" y="2185"/>
                  <a:pt x="2867" y="2355"/>
                </a:cubicBezTo>
                <a:close/>
                <a:moveTo>
                  <a:pt x="1228" y="2355"/>
                </a:moveTo>
                <a:cubicBezTo>
                  <a:pt x="1228" y="2524"/>
                  <a:pt x="1091" y="2662"/>
                  <a:pt x="921" y="2662"/>
                </a:cubicBezTo>
                <a:cubicBezTo>
                  <a:pt x="751" y="2662"/>
                  <a:pt x="614" y="2524"/>
                  <a:pt x="614" y="2355"/>
                </a:cubicBezTo>
                <a:cubicBezTo>
                  <a:pt x="614" y="2185"/>
                  <a:pt x="751" y="2048"/>
                  <a:pt x="921" y="2048"/>
                </a:cubicBezTo>
                <a:cubicBezTo>
                  <a:pt x="1091" y="2048"/>
                  <a:pt x="1228" y="2185"/>
                  <a:pt x="1228" y="2355"/>
                </a:cubicBezTo>
                <a:close/>
                <a:moveTo>
                  <a:pt x="2688" y="848"/>
                </a:moveTo>
                <a:cubicBezTo>
                  <a:pt x="2688" y="848"/>
                  <a:pt x="2654" y="819"/>
                  <a:pt x="2629" y="819"/>
                </a:cubicBezTo>
                <a:cubicBezTo>
                  <a:pt x="2252" y="819"/>
                  <a:pt x="2252" y="819"/>
                  <a:pt x="2252" y="819"/>
                </a:cubicBezTo>
                <a:cubicBezTo>
                  <a:pt x="2252" y="1433"/>
                  <a:pt x="2252" y="1433"/>
                  <a:pt x="2252" y="1433"/>
                </a:cubicBezTo>
                <a:cubicBezTo>
                  <a:pt x="3072" y="1433"/>
                  <a:pt x="3072" y="1433"/>
                  <a:pt x="3072" y="1433"/>
                </a:cubicBezTo>
                <a:cubicBezTo>
                  <a:pt x="3072" y="1402"/>
                  <a:pt x="3040" y="1363"/>
                  <a:pt x="3012" y="1329"/>
                </a:cubicBezTo>
                <a:lnTo>
                  <a:pt x="2688" y="848"/>
                </a:lnTo>
                <a:close/>
                <a:moveTo>
                  <a:pt x="3070" y="2252"/>
                </a:moveTo>
                <a:cubicBezTo>
                  <a:pt x="3037" y="2024"/>
                  <a:pt x="2806" y="1847"/>
                  <a:pt x="2553" y="1847"/>
                </a:cubicBezTo>
                <a:cubicBezTo>
                  <a:pt x="2300" y="1847"/>
                  <a:pt x="2084" y="2024"/>
                  <a:pt x="2050" y="2252"/>
                </a:cubicBezTo>
                <a:cubicBezTo>
                  <a:pt x="1432" y="2252"/>
                  <a:pt x="1432" y="2252"/>
                  <a:pt x="1432" y="2252"/>
                </a:cubicBezTo>
                <a:cubicBezTo>
                  <a:pt x="1399" y="2024"/>
                  <a:pt x="1168" y="1847"/>
                  <a:pt x="924" y="1847"/>
                </a:cubicBezTo>
                <a:cubicBezTo>
                  <a:pt x="681" y="1847"/>
                  <a:pt x="441" y="2024"/>
                  <a:pt x="408" y="2252"/>
                </a:cubicBezTo>
                <a:cubicBezTo>
                  <a:pt x="136" y="2252"/>
                  <a:pt x="136" y="2252"/>
                  <a:pt x="136" y="2252"/>
                </a:cubicBezTo>
                <a:cubicBezTo>
                  <a:pt x="61" y="2253"/>
                  <a:pt x="1" y="2194"/>
                  <a:pt x="0" y="2120"/>
                </a:cubicBezTo>
                <a:cubicBezTo>
                  <a:pt x="0" y="132"/>
                  <a:pt x="0" y="132"/>
                  <a:pt x="0" y="132"/>
                </a:cubicBezTo>
                <a:cubicBezTo>
                  <a:pt x="0" y="59"/>
                  <a:pt x="61" y="0"/>
                  <a:pt x="136" y="0"/>
                </a:cubicBezTo>
                <a:cubicBezTo>
                  <a:pt x="2051" y="0"/>
                  <a:pt x="2051" y="0"/>
                  <a:pt x="2051" y="0"/>
                </a:cubicBezTo>
                <a:cubicBezTo>
                  <a:pt x="2126" y="0"/>
                  <a:pt x="2187" y="59"/>
                  <a:pt x="2187" y="132"/>
                </a:cubicBezTo>
                <a:cubicBezTo>
                  <a:pt x="2187" y="530"/>
                  <a:pt x="2187" y="530"/>
                  <a:pt x="2187" y="530"/>
                </a:cubicBezTo>
                <a:cubicBezTo>
                  <a:pt x="2664" y="530"/>
                  <a:pt x="2664" y="530"/>
                  <a:pt x="2664" y="530"/>
                </a:cubicBezTo>
                <a:cubicBezTo>
                  <a:pt x="2764" y="530"/>
                  <a:pt x="2806" y="589"/>
                  <a:pt x="2868" y="662"/>
                </a:cubicBezTo>
                <a:cubicBezTo>
                  <a:pt x="3172" y="1190"/>
                  <a:pt x="3172" y="1190"/>
                  <a:pt x="3172" y="1190"/>
                </a:cubicBezTo>
                <a:cubicBezTo>
                  <a:pt x="3172" y="1190"/>
                  <a:pt x="3276" y="1332"/>
                  <a:pt x="3276" y="1458"/>
                </a:cubicBezTo>
                <a:cubicBezTo>
                  <a:pt x="3276" y="2121"/>
                  <a:pt x="3276" y="2121"/>
                  <a:pt x="3276" y="2121"/>
                </a:cubicBezTo>
                <a:cubicBezTo>
                  <a:pt x="3276" y="2156"/>
                  <a:pt x="3261" y="2190"/>
                  <a:pt x="3236" y="2215"/>
                </a:cubicBezTo>
                <a:cubicBezTo>
                  <a:pt x="3210" y="2239"/>
                  <a:pt x="3176" y="2253"/>
                  <a:pt x="3141" y="2252"/>
                </a:cubicBezTo>
                <a:lnTo>
                  <a:pt x="3070" y="2252"/>
                </a:lnTo>
                <a:close/>
                <a:moveTo>
                  <a:pt x="460" y="1122"/>
                </a:moveTo>
                <a:cubicBezTo>
                  <a:pt x="682" y="1490"/>
                  <a:pt x="682" y="1490"/>
                  <a:pt x="682" y="1490"/>
                </a:cubicBezTo>
                <a:cubicBezTo>
                  <a:pt x="703" y="1537"/>
                  <a:pt x="771" y="1558"/>
                  <a:pt x="820" y="1537"/>
                </a:cubicBezTo>
                <a:cubicBezTo>
                  <a:pt x="844" y="1527"/>
                  <a:pt x="862" y="1508"/>
                  <a:pt x="872" y="1484"/>
                </a:cubicBezTo>
                <a:cubicBezTo>
                  <a:pt x="1142" y="979"/>
                  <a:pt x="1142" y="979"/>
                  <a:pt x="1142" y="979"/>
                </a:cubicBezTo>
                <a:cubicBezTo>
                  <a:pt x="1419" y="1375"/>
                  <a:pt x="1419" y="1375"/>
                  <a:pt x="1419" y="1375"/>
                </a:cubicBezTo>
                <a:cubicBezTo>
                  <a:pt x="1437" y="1408"/>
                  <a:pt x="1472" y="1428"/>
                  <a:pt x="1510" y="1427"/>
                </a:cubicBezTo>
                <a:cubicBezTo>
                  <a:pt x="1548" y="1426"/>
                  <a:pt x="1579" y="1409"/>
                  <a:pt x="1612" y="1375"/>
                </a:cubicBezTo>
                <a:cubicBezTo>
                  <a:pt x="1845" y="1108"/>
                  <a:pt x="1845" y="1108"/>
                  <a:pt x="1845" y="1108"/>
                </a:cubicBezTo>
                <a:cubicBezTo>
                  <a:pt x="1957" y="1108"/>
                  <a:pt x="1957" y="1108"/>
                  <a:pt x="1957" y="1108"/>
                </a:cubicBezTo>
                <a:cubicBezTo>
                  <a:pt x="2011" y="1108"/>
                  <a:pt x="2047" y="1069"/>
                  <a:pt x="2047" y="1000"/>
                </a:cubicBezTo>
                <a:cubicBezTo>
                  <a:pt x="2047" y="932"/>
                  <a:pt x="2004" y="885"/>
                  <a:pt x="1950" y="885"/>
                </a:cubicBezTo>
                <a:cubicBezTo>
                  <a:pt x="1792" y="885"/>
                  <a:pt x="1792" y="885"/>
                  <a:pt x="1792" y="885"/>
                </a:cubicBezTo>
                <a:cubicBezTo>
                  <a:pt x="1752" y="885"/>
                  <a:pt x="1724" y="888"/>
                  <a:pt x="1698" y="921"/>
                </a:cubicBezTo>
                <a:cubicBezTo>
                  <a:pt x="1522" y="1132"/>
                  <a:pt x="1522" y="1132"/>
                  <a:pt x="1522" y="1132"/>
                </a:cubicBezTo>
                <a:cubicBezTo>
                  <a:pt x="1226" y="658"/>
                  <a:pt x="1226" y="658"/>
                  <a:pt x="1226" y="658"/>
                </a:cubicBezTo>
                <a:cubicBezTo>
                  <a:pt x="1184" y="594"/>
                  <a:pt x="1086" y="599"/>
                  <a:pt x="1047" y="675"/>
                </a:cubicBezTo>
                <a:cubicBezTo>
                  <a:pt x="765" y="1207"/>
                  <a:pt x="765" y="1207"/>
                  <a:pt x="765" y="1207"/>
                </a:cubicBezTo>
                <a:cubicBezTo>
                  <a:pt x="610" y="953"/>
                  <a:pt x="610" y="953"/>
                  <a:pt x="610" y="953"/>
                </a:cubicBezTo>
                <a:cubicBezTo>
                  <a:pt x="595" y="919"/>
                  <a:pt x="552" y="896"/>
                  <a:pt x="513" y="896"/>
                </a:cubicBezTo>
                <a:cubicBezTo>
                  <a:pt x="300" y="896"/>
                  <a:pt x="300" y="896"/>
                  <a:pt x="300" y="896"/>
                </a:cubicBezTo>
                <a:cubicBezTo>
                  <a:pt x="246" y="896"/>
                  <a:pt x="205" y="943"/>
                  <a:pt x="205" y="1014"/>
                </a:cubicBezTo>
                <a:cubicBezTo>
                  <a:pt x="205" y="1084"/>
                  <a:pt x="249" y="1122"/>
                  <a:pt x="303" y="1122"/>
                </a:cubicBezTo>
                <a:lnTo>
                  <a:pt x="460" y="1122"/>
                </a:lnTo>
                <a:close/>
                <a:moveTo>
                  <a:pt x="460" y="1122"/>
                </a:moveTo>
                <a:cubicBezTo>
                  <a:pt x="460" y="1122"/>
                  <a:pt x="460" y="1122"/>
                  <a:pt x="460" y="11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grpSp>
        <p:nvGrpSpPr>
          <p:cNvPr id="71" name="组合 70">
            <a:extLst>
              <a:ext uri="{FF2B5EF4-FFF2-40B4-BE49-F238E27FC236}">
                <a16:creationId xmlns:a16="http://schemas.microsoft.com/office/drawing/2014/main" id="{E69A119B-7956-4A7D-8B39-C975169D60FF}"/>
              </a:ext>
            </a:extLst>
          </p:cNvPr>
          <p:cNvGrpSpPr/>
          <p:nvPr/>
        </p:nvGrpSpPr>
        <p:grpSpPr>
          <a:xfrm flipH="1">
            <a:off x="11075638" y="4221525"/>
            <a:ext cx="322404" cy="309050"/>
            <a:chOff x="7372350" y="7048500"/>
            <a:chExt cx="1073150" cy="1028700"/>
          </a:xfrm>
          <a:solidFill>
            <a:schemeClr val="bg1"/>
          </a:solidFill>
        </p:grpSpPr>
        <p:sp>
          <p:nvSpPr>
            <p:cNvPr id="72" name="Freeform 13">
              <a:extLst>
                <a:ext uri="{FF2B5EF4-FFF2-40B4-BE49-F238E27FC236}">
                  <a16:creationId xmlns:a16="http://schemas.microsoft.com/office/drawing/2014/main" id="{03340214-90EC-4936-AA5B-FBA1B98A40DA}"/>
                </a:ext>
              </a:extLst>
            </p:cNvPr>
            <p:cNvSpPr>
              <a:spLocks noEditPoints="1"/>
            </p:cNvSpPr>
            <p:nvPr/>
          </p:nvSpPr>
          <p:spPr bwMode="auto">
            <a:xfrm>
              <a:off x="7715250" y="7048500"/>
              <a:ext cx="428625" cy="858838"/>
            </a:xfrm>
            <a:custGeom>
              <a:avLst/>
              <a:gdLst>
                <a:gd name="T0" fmla="*/ 376 w 1371"/>
                <a:gd name="T1" fmla="*/ 581 h 2751"/>
                <a:gd name="T2" fmla="*/ 550 w 1371"/>
                <a:gd name="T3" fmla="*/ 653 h 2751"/>
                <a:gd name="T4" fmla="*/ 662 w 1371"/>
                <a:gd name="T5" fmla="*/ 662 h 2751"/>
                <a:gd name="T6" fmla="*/ 757 w 1371"/>
                <a:gd name="T7" fmla="*/ 647 h 2751"/>
                <a:gd name="T8" fmla="*/ 769 w 1371"/>
                <a:gd name="T9" fmla="*/ 592 h 2751"/>
                <a:gd name="T10" fmla="*/ 750 w 1371"/>
                <a:gd name="T11" fmla="*/ 433 h 2751"/>
                <a:gd name="T12" fmla="*/ 787 w 1371"/>
                <a:gd name="T13" fmla="*/ 366 h 2751"/>
                <a:gd name="T14" fmla="*/ 867 w 1371"/>
                <a:gd name="T15" fmla="*/ 330 h 2751"/>
                <a:gd name="T16" fmla="*/ 1007 w 1371"/>
                <a:gd name="T17" fmla="*/ 307 h 2751"/>
                <a:gd name="T18" fmla="*/ 697 w 1371"/>
                <a:gd name="T19" fmla="*/ 0 h 2751"/>
                <a:gd name="T20" fmla="*/ 650 w 1371"/>
                <a:gd name="T21" fmla="*/ 0 h 2751"/>
                <a:gd name="T22" fmla="*/ 374 w 1371"/>
                <a:gd name="T23" fmla="*/ 129 h 2751"/>
                <a:gd name="T24" fmla="*/ 296 w 1371"/>
                <a:gd name="T25" fmla="*/ 424 h 2751"/>
                <a:gd name="T26" fmla="*/ 376 w 1371"/>
                <a:gd name="T27" fmla="*/ 581 h 2751"/>
                <a:gd name="T28" fmla="*/ 290 w 1371"/>
                <a:gd name="T29" fmla="*/ 2037 h 2751"/>
                <a:gd name="T30" fmla="*/ 816 w 1371"/>
                <a:gd name="T31" fmla="*/ 2118 h 2751"/>
                <a:gd name="T32" fmla="*/ 1013 w 1371"/>
                <a:gd name="T33" fmla="*/ 2618 h 2751"/>
                <a:gd name="T34" fmla="*/ 1238 w 1371"/>
                <a:gd name="T35" fmla="*/ 2716 h 2751"/>
                <a:gd name="T36" fmla="*/ 1336 w 1371"/>
                <a:gd name="T37" fmla="*/ 2490 h 2751"/>
                <a:gd name="T38" fmla="*/ 1102 w 1371"/>
                <a:gd name="T39" fmla="*/ 1898 h 2751"/>
                <a:gd name="T40" fmla="*/ 967 w 1371"/>
                <a:gd name="T41" fmla="*/ 1786 h 2751"/>
                <a:gd name="T42" fmla="*/ 531 w 1371"/>
                <a:gd name="T43" fmla="*/ 1718 h 2751"/>
                <a:gd name="T44" fmla="*/ 556 w 1371"/>
                <a:gd name="T45" fmla="*/ 1409 h 2751"/>
                <a:gd name="T46" fmla="*/ 471 w 1371"/>
                <a:gd name="T47" fmla="*/ 1334 h 2751"/>
                <a:gd name="T48" fmla="*/ 280 w 1371"/>
                <a:gd name="T49" fmla="*/ 1071 h 2751"/>
                <a:gd name="T50" fmla="*/ 355 w 1371"/>
                <a:gd name="T51" fmla="*/ 899 h 2751"/>
                <a:gd name="T52" fmla="*/ 533 w 1371"/>
                <a:gd name="T53" fmla="*/ 960 h 2751"/>
                <a:gd name="T54" fmla="*/ 533 w 1371"/>
                <a:gd name="T55" fmla="*/ 970 h 2751"/>
                <a:gd name="T56" fmla="*/ 557 w 1371"/>
                <a:gd name="T57" fmla="*/ 1011 h 2751"/>
                <a:gd name="T58" fmla="*/ 614 w 1371"/>
                <a:gd name="T59" fmla="*/ 1089 h 2751"/>
                <a:gd name="T60" fmla="*/ 477 w 1371"/>
                <a:gd name="T61" fmla="*/ 786 h 2751"/>
                <a:gd name="T62" fmla="*/ 117 w 1371"/>
                <a:gd name="T63" fmla="*/ 1024 h 2751"/>
                <a:gd name="T64" fmla="*/ 41 w 1371"/>
                <a:gd name="T65" fmla="*/ 1795 h 2751"/>
                <a:gd name="T66" fmla="*/ 290 w 1371"/>
                <a:gd name="T67" fmla="*/ 2037 h 2751"/>
                <a:gd name="T68" fmla="*/ 290 w 1371"/>
                <a:gd name="T69" fmla="*/ 2037 h 2751"/>
                <a:gd name="T70" fmla="*/ 290 w 1371"/>
                <a:gd name="T71" fmla="*/ 2037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1" h="2751">
                  <a:moveTo>
                    <a:pt x="376" y="581"/>
                  </a:moveTo>
                  <a:cubicBezTo>
                    <a:pt x="424" y="624"/>
                    <a:pt x="486" y="650"/>
                    <a:pt x="550" y="653"/>
                  </a:cubicBezTo>
                  <a:cubicBezTo>
                    <a:pt x="587" y="659"/>
                    <a:pt x="625" y="662"/>
                    <a:pt x="662" y="662"/>
                  </a:cubicBezTo>
                  <a:cubicBezTo>
                    <a:pt x="695" y="664"/>
                    <a:pt x="727" y="659"/>
                    <a:pt x="757" y="647"/>
                  </a:cubicBezTo>
                  <a:cubicBezTo>
                    <a:pt x="766" y="630"/>
                    <a:pt x="770" y="611"/>
                    <a:pt x="769" y="592"/>
                  </a:cubicBezTo>
                  <a:cubicBezTo>
                    <a:pt x="769" y="552"/>
                    <a:pt x="755" y="504"/>
                    <a:pt x="750" y="433"/>
                  </a:cubicBezTo>
                  <a:cubicBezTo>
                    <a:pt x="751" y="406"/>
                    <a:pt x="765" y="381"/>
                    <a:pt x="787" y="366"/>
                  </a:cubicBezTo>
                  <a:cubicBezTo>
                    <a:pt x="811" y="350"/>
                    <a:pt x="838" y="337"/>
                    <a:pt x="867" y="330"/>
                  </a:cubicBezTo>
                  <a:cubicBezTo>
                    <a:pt x="913" y="318"/>
                    <a:pt x="960" y="311"/>
                    <a:pt x="1007" y="307"/>
                  </a:cubicBezTo>
                  <a:cubicBezTo>
                    <a:pt x="985" y="146"/>
                    <a:pt x="858" y="21"/>
                    <a:pt x="697" y="0"/>
                  </a:cubicBezTo>
                  <a:cubicBezTo>
                    <a:pt x="650" y="0"/>
                    <a:pt x="650" y="0"/>
                    <a:pt x="650" y="0"/>
                  </a:cubicBezTo>
                  <a:cubicBezTo>
                    <a:pt x="543" y="0"/>
                    <a:pt x="442" y="47"/>
                    <a:pt x="374" y="129"/>
                  </a:cubicBezTo>
                  <a:cubicBezTo>
                    <a:pt x="305" y="211"/>
                    <a:pt x="277" y="319"/>
                    <a:pt x="296" y="424"/>
                  </a:cubicBezTo>
                  <a:cubicBezTo>
                    <a:pt x="307" y="483"/>
                    <a:pt x="335" y="537"/>
                    <a:pt x="376" y="581"/>
                  </a:cubicBezTo>
                  <a:close/>
                  <a:moveTo>
                    <a:pt x="290" y="2037"/>
                  </a:moveTo>
                  <a:cubicBezTo>
                    <a:pt x="816" y="2118"/>
                    <a:pt x="816" y="2118"/>
                    <a:pt x="816" y="2118"/>
                  </a:cubicBezTo>
                  <a:cubicBezTo>
                    <a:pt x="1013" y="2618"/>
                    <a:pt x="1013" y="2618"/>
                    <a:pt x="1013" y="2618"/>
                  </a:cubicBezTo>
                  <a:cubicBezTo>
                    <a:pt x="1048" y="2707"/>
                    <a:pt x="1149" y="2751"/>
                    <a:pt x="1238" y="2716"/>
                  </a:cubicBezTo>
                  <a:cubicBezTo>
                    <a:pt x="1327" y="2680"/>
                    <a:pt x="1371" y="2580"/>
                    <a:pt x="1336" y="2490"/>
                  </a:cubicBezTo>
                  <a:cubicBezTo>
                    <a:pt x="1102" y="1898"/>
                    <a:pt x="1102" y="1898"/>
                    <a:pt x="1102" y="1898"/>
                  </a:cubicBezTo>
                  <a:cubicBezTo>
                    <a:pt x="1081" y="1839"/>
                    <a:pt x="1029" y="1797"/>
                    <a:pt x="967" y="1786"/>
                  </a:cubicBezTo>
                  <a:cubicBezTo>
                    <a:pt x="531" y="1718"/>
                    <a:pt x="531" y="1718"/>
                    <a:pt x="531" y="1718"/>
                  </a:cubicBezTo>
                  <a:cubicBezTo>
                    <a:pt x="530" y="1615"/>
                    <a:pt x="539" y="1511"/>
                    <a:pt x="556" y="1409"/>
                  </a:cubicBezTo>
                  <a:cubicBezTo>
                    <a:pt x="526" y="1385"/>
                    <a:pt x="498" y="1360"/>
                    <a:pt x="471" y="1334"/>
                  </a:cubicBezTo>
                  <a:cubicBezTo>
                    <a:pt x="393" y="1257"/>
                    <a:pt x="329" y="1169"/>
                    <a:pt x="280" y="1071"/>
                  </a:cubicBezTo>
                  <a:cubicBezTo>
                    <a:pt x="256" y="1003"/>
                    <a:pt x="289" y="928"/>
                    <a:pt x="355" y="899"/>
                  </a:cubicBezTo>
                  <a:cubicBezTo>
                    <a:pt x="421" y="870"/>
                    <a:pt x="498" y="896"/>
                    <a:pt x="533" y="960"/>
                  </a:cubicBezTo>
                  <a:cubicBezTo>
                    <a:pt x="533" y="970"/>
                    <a:pt x="533" y="970"/>
                    <a:pt x="533" y="970"/>
                  </a:cubicBezTo>
                  <a:cubicBezTo>
                    <a:pt x="533" y="979"/>
                    <a:pt x="546" y="993"/>
                    <a:pt x="557" y="1011"/>
                  </a:cubicBezTo>
                  <a:cubicBezTo>
                    <a:pt x="574" y="1038"/>
                    <a:pt x="594" y="1064"/>
                    <a:pt x="614" y="1089"/>
                  </a:cubicBezTo>
                  <a:cubicBezTo>
                    <a:pt x="639" y="958"/>
                    <a:pt x="586" y="813"/>
                    <a:pt x="477" y="786"/>
                  </a:cubicBezTo>
                  <a:cubicBezTo>
                    <a:pt x="313" y="759"/>
                    <a:pt x="156" y="863"/>
                    <a:pt x="117" y="1024"/>
                  </a:cubicBezTo>
                  <a:cubicBezTo>
                    <a:pt x="26" y="1271"/>
                    <a:pt x="0" y="1536"/>
                    <a:pt x="41" y="1795"/>
                  </a:cubicBezTo>
                  <a:cubicBezTo>
                    <a:pt x="51" y="1927"/>
                    <a:pt x="158" y="2030"/>
                    <a:pt x="290" y="2037"/>
                  </a:cubicBezTo>
                  <a:close/>
                  <a:moveTo>
                    <a:pt x="290" y="2037"/>
                  </a:moveTo>
                  <a:cubicBezTo>
                    <a:pt x="290" y="2037"/>
                    <a:pt x="290" y="2037"/>
                    <a:pt x="290" y="20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73" name="Freeform 14">
              <a:extLst>
                <a:ext uri="{FF2B5EF4-FFF2-40B4-BE49-F238E27FC236}">
                  <a16:creationId xmlns:a16="http://schemas.microsoft.com/office/drawing/2014/main" id="{C41D97D6-9446-43DA-9401-02D9555434B3}"/>
                </a:ext>
              </a:extLst>
            </p:cNvPr>
            <p:cNvSpPr>
              <a:spLocks noEditPoints="1"/>
            </p:cNvSpPr>
            <p:nvPr/>
          </p:nvSpPr>
          <p:spPr bwMode="auto">
            <a:xfrm>
              <a:off x="7434263" y="7150100"/>
              <a:ext cx="1003300" cy="927100"/>
            </a:xfrm>
            <a:custGeom>
              <a:avLst/>
              <a:gdLst>
                <a:gd name="T0" fmla="*/ 1677 w 3213"/>
                <a:gd name="T1" fmla="*/ 340 h 2969"/>
                <a:gd name="T2" fmla="*/ 1556 w 3213"/>
                <a:gd name="T3" fmla="*/ 366 h 2969"/>
                <a:gd name="T4" fmla="*/ 1444 w 3213"/>
                <a:gd name="T5" fmla="*/ 356 h 2969"/>
                <a:gd name="T6" fmla="*/ 1351 w 3213"/>
                <a:gd name="T7" fmla="*/ 335 h 2969"/>
                <a:gd name="T8" fmla="*/ 1774 w 3213"/>
                <a:gd name="T9" fmla="*/ 420 h 2969"/>
                <a:gd name="T10" fmla="*/ 1876 w 3213"/>
                <a:gd name="T11" fmla="*/ 0 h 2969"/>
                <a:gd name="T12" fmla="*/ 1707 w 3213"/>
                <a:gd name="T13" fmla="*/ 50 h 2969"/>
                <a:gd name="T14" fmla="*/ 1681 w 3213"/>
                <a:gd name="T15" fmla="*/ 96 h 2969"/>
                <a:gd name="T16" fmla="*/ 1681 w 3213"/>
                <a:gd name="T17" fmla="*/ 98 h 2969"/>
                <a:gd name="T18" fmla="*/ 1700 w 3213"/>
                <a:gd name="T19" fmla="*/ 258 h 2969"/>
                <a:gd name="T20" fmla="*/ 1683 w 3213"/>
                <a:gd name="T21" fmla="*/ 329 h 2969"/>
                <a:gd name="T22" fmla="*/ 1677 w 3213"/>
                <a:gd name="T23" fmla="*/ 340 h 2969"/>
                <a:gd name="T24" fmla="*/ 1443 w 3213"/>
                <a:gd name="T25" fmla="*/ 703 h 2969"/>
                <a:gd name="T26" fmla="*/ 1418 w 3213"/>
                <a:gd name="T27" fmla="*/ 659 h 2969"/>
                <a:gd name="T28" fmla="*/ 1412 w 3213"/>
                <a:gd name="T29" fmla="*/ 648 h 2969"/>
                <a:gd name="T30" fmla="*/ 1270 w 3213"/>
                <a:gd name="T31" fmla="*/ 604 h 2969"/>
                <a:gd name="T32" fmla="*/ 1210 w 3213"/>
                <a:gd name="T33" fmla="*/ 740 h 2969"/>
                <a:gd name="T34" fmla="*/ 1391 w 3213"/>
                <a:gd name="T35" fmla="*/ 992 h 2969"/>
                <a:gd name="T36" fmla="*/ 2002 w 3213"/>
                <a:gd name="T37" fmla="*/ 1248 h 2969"/>
                <a:gd name="T38" fmla="*/ 2061 w 3213"/>
                <a:gd name="T39" fmla="*/ 1248 h 2969"/>
                <a:gd name="T40" fmla="*/ 2167 w 3213"/>
                <a:gd name="T41" fmla="*/ 1131 h 2969"/>
                <a:gd name="T42" fmla="*/ 2050 w 3213"/>
                <a:gd name="T43" fmla="*/ 1025 h 2969"/>
                <a:gd name="T44" fmla="*/ 2011 w 3213"/>
                <a:gd name="T45" fmla="*/ 1025 h 2969"/>
                <a:gd name="T46" fmla="*/ 1554 w 3213"/>
                <a:gd name="T47" fmla="*/ 833 h 2969"/>
                <a:gd name="T48" fmla="*/ 1443 w 3213"/>
                <a:gd name="T49" fmla="*/ 703 h 2969"/>
                <a:gd name="T50" fmla="*/ 2553 w 3213"/>
                <a:gd name="T51" fmla="*/ 1449 h 2969"/>
                <a:gd name="T52" fmla="*/ 2553 w 3213"/>
                <a:gd name="T53" fmla="*/ 1026 h 2969"/>
                <a:gd name="T54" fmla="*/ 2341 w 3213"/>
                <a:gd name="T55" fmla="*/ 1237 h 2969"/>
                <a:gd name="T56" fmla="*/ 2553 w 3213"/>
                <a:gd name="T57" fmla="*/ 1449 h 2969"/>
                <a:gd name="T58" fmla="*/ 2635 w 3213"/>
                <a:gd name="T59" fmla="*/ 2133 h 2969"/>
                <a:gd name="T60" fmla="*/ 2355 w 3213"/>
                <a:gd name="T61" fmla="*/ 2498 h 2969"/>
                <a:gd name="T62" fmla="*/ 2585 w 3213"/>
                <a:gd name="T63" fmla="*/ 2895 h 2969"/>
                <a:gd name="T64" fmla="*/ 3040 w 3213"/>
                <a:gd name="T65" fmla="*/ 2835 h 2969"/>
                <a:gd name="T66" fmla="*/ 3159 w 3213"/>
                <a:gd name="T67" fmla="*/ 2391 h 2969"/>
                <a:gd name="T68" fmla="*/ 2635 w 3213"/>
                <a:gd name="T69" fmla="*/ 2133 h 2969"/>
                <a:gd name="T70" fmla="*/ 2820 w 3213"/>
                <a:gd name="T71" fmla="*/ 2679 h 2969"/>
                <a:gd name="T72" fmla="*/ 2645 w 3213"/>
                <a:gd name="T73" fmla="*/ 2633 h 2969"/>
                <a:gd name="T74" fmla="*/ 2621 w 3213"/>
                <a:gd name="T75" fmla="*/ 2453 h 2969"/>
                <a:gd name="T76" fmla="*/ 2778 w 3213"/>
                <a:gd name="T77" fmla="*/ 2362 h 2969"/>
                <a:gd name="T78" fmla="*/ 2922 w 3213"/>
                <a:gd name="T79" fmla="*/ 2473 h 2969"/>
                <a:gd name="T80" fmla="*/ 2820 w 3213"/>
                <a:gd name="T81" fmla="*/ 2679 h 2969"/>
                <a:gd name="T82" fmla="*/ 2285 w 3213"/>
                <a:gd name="T83" fmla="*/ 2451 h 2969"/>
                <a:gd name="T84" fmla="*/ 1405 w 3213"/>
                <a:gd name="T85" fmla="*/ 2451 h 2969"/>
                <a:gd name="T86" fmla="*/ 1294 w 3213"/>
                <a:gd name="T87" fmla="*/ 2037 h 2969"/>
                <a:gd name="T88" fmla="*/ 1333 w 3213"/>
                <a:gd name="T89" fmla="*/ 1984 h 2969"/>
                <a:gd name="T90" fmla="*/ 1333 w 3213"/>
                <a:gd name="T91" fmla="*/ 1832 h 2969"/>
                <a:gd name="T92" fmla="*/ 1318 w 3213"/>
                <a:gd name="T93" fmla="*/ 1792 h 2969"/>
                <a:gd name="T94" fmla="*/ 1279 w 3213"/>
                <a:gd name="T95" fmla="*/ 1774 h 2969"/>
                <a:gd name="T96" fmla="*/ 147 w 3213"/>
                <a:gd name="T97" fmla="*/ 1774 h 2969"/>
                <a:gd name="T98" fmla="*/ 91 w 3213"/>
                <a:gd name="T99" fmla="*/ 1830 h 2969"/>
                <a:gd name="T100" fmla="*/ 91 w 3213"/>
                <a:gd name="T101" fmla="*/ 1983 h 2969"/>
                <a:gd name="T102" fmla="*/ 147 w 3213"/>
                <a:gd name="T103" fmla="*/ 2039 h 2969"/>
                <a:gd name="T104" fmla="*/ 153 w 3213"/>
                <a:gd name="T105" fmla="*/ 2039 h 2969"/>
                <a:gd name="T106" fmla="*/ 0 w 3213"/>
                <a:gd name="T107" fmla="*/ 2617 h 2969"/>
                <a:gd name="T108" fmla="*/ 240 w 3213"/>
                <a:gd name="T109" fmla="*/ 2617 h 2969"/>
                <a:gd name="T110" fmla="*/ 445 w 3213"/>
                <a:gd name="T111" fmla="*/ 2120 h 2969"/>
                <a:gd name="T112" fmla="*/ 982 w 3213"/>
                <a:gd name="T113" fmla="*/ 2120 h 2969"/>
                <a:gd name="T114" fmla="*/ 1186 w 3213"/>
                <a:gd name="T115" fmla="*/ 2617 h 2969"/>
                <a:gd name="T116" fmla="*/ 2295 w 3213"/>
                <a:gd name="T117" fmla="*/ 2617 h 2969"/>
                <a:gd name="T118" fmla="*/ 2285 w 3213"/>
                <a:gd name="T119" fmla="*/ 2451 h 2969"/>
                <a:gd name="T120" fmla="*/ 2285 w 3213"/>
                <a:gd name="T121" fmla="*/ 2451 h 2969"/>
                <a:gd name="T122" fmla="*/ 2285 w 3213"/>
                <a:gd name="T123" fmla="*/ 2451 h 2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13" h="2969">
                  <a:moveTo>
                    <a:pt x="1677" y="340"/>
                  </a:moveTo>
                  <a:cubicBezTo>
                    <a:pt x="1640" y="358"/>
                    <a:pt x="1598" y="368"/>
                    <a:pt x="1556" y="366"/>
                  </a:cubicBezTo>
                  <a:cubicBezTo>
                    <a:pt x="1519" y="365"/>
                    <a:pt x="1481" y="362"/>
                    <a:pt x="1444" y="356"/>
                  </a:cubicBezTo>
                  <a:cubicBezTo>
                    <a:pt x="1413" y="353"/>
                    <a:pt x="1381" y="345"/>
                    <a:pt x="1351" y="335"/>
                  </a:cubicBezTo>
                  <a:cubicBezTo>
                    <a:pt x="1446" y="473"/>
                    <a:pt x="1633" y="510"/>
                    <a:pt x="1774" y="420"/>
                  </a:cubicBezTo>
                  <a:cubicBezTo>
                    <a:pt x="1916" y="330"/>
                    <a:pt x="1960" y="144"/>
                    <a:pt x="1876" y="0"/>
                  </a:cubicBezTo>
                  <a:cubicBezTo>
                    <a:pt x="1816" y="4"/>
                    <a:pt x="1759" y="21"/>
                    <a:pt x="1707" y="50"/>
                  </a:cubicBezTo>
                  <a:cubicBezTo>
                    <a:pt x="1691" y="60"/>
                    <a:pt x="1682" y="77"/>
                    <a:pt x="1681" y="96"/>
                  </a:cubicBezTo>
                  <a:cubicBezTo>
                    <a:pt x="1681" y="98"/>
                    <a:pt x="1681" y="98"/>
                    <a:pt x="1681" y="98"/>
                  </a:cubicBezTo>
                  <a:cubicBezTo>
                    <a:pt x="1681" y="165"/>
                    <a:pt x="1700" y="210"/>
                    <a:pt x="1700" y="258"/>
                  </a:cubicBezTo>
                  <a:cubicBezTo>
                    <a:pt x="1701" y="283"/>
                    <a:pt x="1694" y="308"/>
                    <a:pt x="1683" y="329"/>
                  </a:cubicBezTo>
                  <a:cubicBezTo>
                    <a:pt x="1682" y="333"/>
                    <a:pt x="1680" y="337"/>
                    <a:pt x="1677" y="340"/>
                  </a:cubicBezTo>
                  <a:close/>
                  <a:moveTo>
                    <a:pt x="1443" y="703"/>
                  </a:moveTo>
                  <a:cubicBezTo>
                    <a:pt x="1432" y="685"/>
                    <a:pt x="1423" y="669"/>
                    <a:pt x="1418" y="659"/>
                  </a:cubicBezTo>
                  <a:cubicBezTo>
                    <a:pt x="1412" y="648"/>
                    <a:pt x="1412" y="648"/>
                    <a:pt x="1412" y="648"/>
                  </a:cubicBezTo>
                  <a:cubicBezTo>
                    <a:pt x="1383" y="599"/>
                    <a:pt x="1322" y="580"/>
                    <a:pt x="1270" y="604"/>
                  </a:cubicBezTo>
                  <a:cubicBezTo>
                    <a:pt x="1218" y="627"/>
                    <a:pt x="1192" y="685"/>
                    <a:pt x="1210" y="740"/>
                  </a:cubicBezTo>
                  <a:cubicBezTo>
                    <a:pt x="1256" y="833"/>
                    <a:pt x="1317" y="918"/>
                    <a:pt x="1391" y="992"/>
                  </a:cubicBezTo>
                  <a:cubicBezTo>
                    <a:pt x="1552" y="1156"/>
                    <a:pt x="1772" y="1248"/>
                    <a:pt x="2002" y="1248"/>
                  </a:cubicBezTo>
                  <a:cubicBezTo>
                    <a:pt x="2061" y="1248"/>
                    <a:pt x="2061" y="1248"/>
                    <a:pt x="2061" y="1248"/>
                  </a:cubicBezTo>
                  <a:cubicBezTo>
                    <a:pt x="2123" y="1245"/>
                    <a:pt x="2171" y="1192"/>
                    <a:pt x="2167" y="1131"/>
                  </a:cubicBezTo>
                  <a:cubicBezTo>
                    <a:pt x="2164" y="1069"/>
                    <a:pt x="2112" y="1021"/>
                    <a:pt x="2050" y="1025"/>
                  </a:cubicBezTo>
                  <a:cubicBezTo>
                    <a:pt x="2011" y="1025"/>
                    <a:pt x="2011" y="1025"/>
                    <a:pt x="2011" y="1025"/>
                  </a:cubicBezTo>
                  <a:cubicBezTo>
                    <a:pt x="1839" y="1026"/>
                    <a:pt x="1674" y="957"/>
                    <a:pt x="1554" y="833"/>
                  </a:cubicBezTo>
                  <a:cubicBezTo>
                    <a:pt x="1513" y="794"/>
                    <a:pt x="1475" y="750"/>
                    <a:pt x="1443" y="703"/>
                  </a:cubicBezTo>
                  <a:close/>
                  <a:moveTo>
                    <a:pt x="2553" y="1449"/>
                  </a:moveTo>
                  <a:cubicBezTo>
                    <a:pt x="2665" y="1449"/>
                    <a:pt x="2665" y="1026"/>
                    <a:pt x="2553" y="1026"/>
                  </a:cubicBezTo>
                  <a:cubicBezTo>
                    <a:pt x="2436" y="1026"/>
                    <a:pt x="2341" y="1120"/>
                    <a:pt x="2341" y="1237"/>
                  </a:cubicBezTo>
                  <a:cubicBezTo>
                    <a:pt x="2341" y="1354"/>
                    <a:pt x="2436" y="1449"/>
                    <a:pt x="2553" y="1449"/>
                  </a:cubicBezTo>
                  <a:close/>
                  <a:moveTo>
                    <a:pt x="2635" y="2133"/>
                  </a:moveTo>
                  <a:cubicBezTo>
                    <a:pt x="2476" y="2187"/>
                    <a:pt x="2366" y="2331"/>
                    <a:pt x="2355" y="2498"/>
                  </a:cubicBezTo>
                  <a:cubicBezTo>
                    <a:pt x="2344" y="2664"/>
                    <a:pt x="2435" y="2822"/>
                    <a:pt x="2585" y="2895"/>
                  </a:cubicBezTo>
                  <a:cubicBezTo>
                    <a:pt x="2735" y="2969"/>
                    <a:pt x="2915" y="2946"/>
                    <a:pt x="3040" y="2835"/>
                  </a:cubicBezTo>
                  <a:cubicBezTo>
                    <a:pt x="3166" y="2725"/>
                    <a:pt x="3213" y="2549"/>
                    <a:pt x="3159" y="2391"/>
                  </a:cubicBezTo>
                  <a:cubicBezTo>
                    <a:pt x="3085" y="2175"/>
                    <a:pt x="2851" y="2060"/>
                    <a:pt x="2635" y="2133"/>
                  </a:cubicBezTo>
                  <a:close/>
                  <a:moveTo>
                    <a:pt x="2820" y="2679"/>
                  </a:moveTo>
                  <a:cubicBezTo>
                    <a:pt x="2758" y="2701"/>
                    <a:pt x="2688" y="2682"/>
                    <a:pt x="2645" y="2633"/>
                  </a:cubicBezTo>
                  <a:cubicBezTo>
                    <a:pt x="2601" y="2583"/>
                    <a:pt x="2592" y="2512"/>
                    <a:pt x="2621" y="2453"/>
                  </a:cubicBezTo>
                  <a:cubicBezTo>
                    <a:pt x="2650" y="2394"/>
                    <a:pt x="2712" y="2358"/>
                    <a:pt x="2778" y="2362"/>
                  </a:cubicBezTo>
                  <a:cubicBezTo>
                    <a:pt x="2844" y="2367"/>
                    <a:pt x="2901" y="2410"/>
                    <a:pt x="2922" y="2473"/>
                  </a:cubicBezTo>
                  <a:cubicBezTo>
                    <a:pt x="2951" y="2558"/>
                    <a:pt x="2905" y="2650"/>
                    <a:pt x="2820" y="2679"/>
                  </a:cubicBezTo>
                  <a:close/>
                  <a:moveTo>
                    <a:pt x="2285" y="2451"/>
                  </a:moveTo>
                  <a:cubicBezTo>
                    <a:pt x="1405" y="2451"/>
                    <a:pt x="1405" y="2451"/>
                    <a:pt x="1405" y="2451"/>
                  </a:cubicBezTo>
                  <a:cubicBezTo>
                    <a:pt x="1343" y="2321"/>
                    <a:pt x="1305" y="2181"/>
                    <a:pt x="1294" y="2037"/>
                  </a:cubicBezTo>
                  <a:cubicBezTo>
                    <a:pt x="1317" y="2030"/>
                    <a:pt x="1333" y="2009"/>
                    <a:pt x="1333" y="1984"/>
                  </a:cubicBezTo>
                  <a:cubicBezTo>
                    <a:pt x="1333" y="1832"/>
                    <a:pt x="1333" y="1832"/>
                    <a:pt x="1333" y="1832"/>
                  </a:cubicBezTo>
                  <a:cubicBezTo>
                    <a:pt x="1333" y="1818"/>
                    <a:pt x="1328" y="1803"/>
                    <a:pt x="1318" y="1792"/>
                  </a:cubicBezTo>
                  <a:cubicBezTo>
                    <a:pt x="1308" y="1781"/>
                    <a:pt x="1294" y="1775"/>
                    <a:pt x="1279" y="1774"/>
                  </a:cubicBezTo>
                  <a:cubicBezTo>
                    <a:pt x="147" y="1774"/>
                    <a:pt x="147" y="1774"/>
                    <a:pt x="147" y="1774"/>
                  </a:cubicBezTo>
                  <a:cubicBezTo>
                    <a:pt x="116" y="1774"/>
                    <a:pt x="91" y="1799"/>
                    <a:pt x="91" y="1830"/>
                  </a:cubicBezTo>
                  <a:cubicBezTo>
                    <a:pt x="91" y="1983"/>
                    <a:pt x="91" y="1983"/>
                    <a:pt x="91" y="1983"/>
                  </a:cubicBezTo>
                  <a:cubicBezTo>
                    <a:pt x="91" y="2014"/>
                    <a:pt x="116" y="2039"/>
                    <a:pt x="147" y="2039"/>
                  </a:cubicBezTo>
                  <a:cubicBezTo>
                    <a:pt x="153" y="2039"/>
                    <a:pt x="153" y="2039"/>
                    <a:pt x="153" y="2039"/>
                  </a:cubicBezTo>
                  <a:cubicBezTo>
                    <a:pt x="71" y="2222"/>
                    <a:pt x="19" y="2417"/>
                    <a:pt x="0" y="2617"/>
                  </a:cubicBezTo>
                  <a:cubicBezTo>
                    <a:pt x="240" y="2617"/>
                    <a:pt x="240" y="2617"/>
                    <a:pt x="240" y="2617"/>
                  </a:cubicBezTo>
                  <a:cubicBezTo>
                    <a:pt x="201" y="2425"/>
                    <a:pt x="282" y="2229"/>
                    <a:pt x="445" y="2120"/>
                  </a:cubicBezTo>
                  <a:cubicBezTo>
                    <a:pt x="607" y="2012"/>
                    <a:pt x="819" y="2012"/>
                    <a:pt x="982" y="2120"/>
                  </a:cubicBezTo>
                  <a:cubicBezTo>
                    <a:pt x="1144" y="2229"/>
                    <a:pt x="1225" y="2425"/>
                    <a:pt x="1186" y="2617"/>
                  </a:cubicBezTo>
                  <a:cubicBezTo>
                    <a:pt x="2295" y="2617"/>
                    <a:pt x="2295" y="2617"/>
                    <a:pt x="2295" y="2617"/>
                  </a:cubicBezTo>
                  <a:cubicBezTo>
                    <a:pt x="2282" y="2563"/>
                    <a:pt x="2278" y="2507"/>
                    <a:pt x="2285" y="2451"/>
                  </a:cubicBezTo>
                  <a:close/>
                  <a:moveTo>
                    <a:pt x="2285" y="2451"/>
                  </a:moveTo>
                  <a:cubicBezTo>
                    <a:pt x="2285" y="2451"/>
                    <a:pt x="2285" y="2451"/>
                    <a:pt x="2285" y="24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74" name="Freeform 15">
              <a:extLst>
                <a:ext uri="{FF2B5EF4-FFF2-40B4-BE49-F238E27FC236}">
                  <a16:creationId xmlns:a16="http://schemas.microsoft.com/office/drawing/2014/main" id="{2C1EB276-2D6F-4F80-8736-0B7BC1221B3E}"/>
                </a:ext>
              </a:extLst>
            </p:cNvPr>
            <p:cNvSpPr>
              <a:spLocks noEditPoints="1"/>
            </p:cNvSpPr>
            <p:nvPr/>
          </p:nvSpPr>
          <p:spPr bwMode="auto">
            <a:xfrm>
              <a:off x="7372350" y="7366000"/>
              <a:ext cx="1073150" cy="711200"/>
            </a:xfrm>
            <a:custGeom>
              <a:avLst/>
              <a:gdLst>
                <a:gd name="T0" fmla="*/ 3353 w 3436"/>
                <a:gd name="T1" fmla="*/ 1433 h 2278"/>
                <a:gd name="T2" fmla="*/ 2901 w 3436"/>
                <a:gd name="T3" fmla="*/ 1225 h 2278"/>
                <a:gd name="T4" fmla="*/ 2875 w 3436"/>
                <a:gd name="T5" fmla="*/ 1155 h 2278"/>
                <a:gd name="T6" fmla="*/ 2508 w 3436"/>
                <a:gd name="T7" fmla="*/ 780 h 2278"/>
                <a:gd name="T8" fmla="*/ 2405 w 3436"/>
                <a:gd name="T9" fmla="*/ 481 h 2278"/>
                <a:gd name="T10" fmla="*/ 2389 w 3436"/>
                <a:gd name="T11" fmla="*/ 456 h 2278"/>
                <a:gd name="T12" fmla="*/ 2258 w 3436"/>
                <a:gd name="T13" fmla="*/ 586 h 2278"/>
                <a:gd name="T14" fmla="*/ 2206 w 3436"/>
                <a:gd name="T15" fmla="*/ 586 h 2278"/>
                <a:gd name="T16" fmla="*/ 2072 w 3436"/>
                <a:gd name="T17" fmla="*/ 576 h 2278"/>
                <a:gd name="T18" fmla="*/ 2101 w 3436"/>
                <a:gd name="T19" fmla="*/ 635 h 2278"/>
                <a:gd name="T20" fmla="*/ 2166 w 3436"/>
                <a:gd name="T21" fmla="*/ 643 h 2278"/>
                <a:gd name="T22" fmla="*/ 2297 w 3436"/>
                <a:gd name="T23" fmla="*/ 593 h 2278"/>
                <a:gd name="T24" fmla="*/ 2610 w 3436"/>
                <a:gd name="T25" fmla="*/ 1506 h 2278"/>
                <a:gd name="T26" fmla="*/ 3008 w 3436"/>
                <a:gd name="T27" fmla="*/ 1352 h 2278"/>
                <a:gd name="T28" fmla="*/ 3372 w 3436"/>
                <a:gd name="T29" fmla="*/ 1573 h 2278"/>
                <a:gd name="T30" fmla="*/ 3353 w 3436"/>
                <a:gd name="T31" fmla="*/ 1433 h 2278"/>
                <a:gd name="T32" fmla="*/ 778 w 3436"/>
                <a:gd name="T33" fmla="*/ 1442 h 2278"/>
                <a:gd name="T34" fmla="*/ 498 w 3436"/>
                <a:gd name="T35" fmla="*/ 1807 h 2278"/>
                <a:gd name="T36" fmla="*/ 728 w 3436"/>
                <a:gd name="T37" fmla="*/ 2204 h 2278"/>
                <a:gd name="T38" fmla="*/ 1183 w 3436"/>
                <a:gd name="T39" fmla="*/ 2144 h 2278"/>
                <a:gd name="T40" fmla="*/ 1302 w 3436"/>
                <a:gd name="T41" fmla="*/ 1700 h 2278"/>
                <a:gd name="T42" fmla="*/ 778 w 3436"/>
                <a:gd name="T43" fmla="*/ 1442 h 2278"/>
                <a:gd name="T44" fmla="*/ 962 w 3436"/>
                <a:gd name="T45" fmla="*/ 1988 h 2278"/>
                <a:gd name="T46" fmla="*/ 787 w 3436"/>
                <a:gd name="T47" fmla="*/ 1942 h 2278"/>
                <a:gd name="T48" fmla="*/ 763 w 3436"/>
                <a:gd name="T49" fmla="*/ 1762 h 2278"/>
                <a:gd name="T50" fmla="*/ 920 w 3436"/>
                <a:gd name="T51" fmla="*/ 1671 h 2278"/>
                <a:gd name="T52" fmla="*/ 1064 w 3436"/>
                <a:gd name="T53" fmla="*/ 1782 h 2278"/>
                <a:gd name="T54" fmla="*/ 962 w 3436"/>
                <a:gd name="T55" fmla="*/ 1988 h 2278"/>
                <a:gd name="T56" fmla="*/ 1029 w 3436"/>
                <a:gd name="T57" fmla="*/ 938 h 2278"/>
                <a:gd name="T58" fmla="*/ 1029 w 3436"/>
                <a:gd name="T59" fmla="*/ 78 h 2278"/>
                <a:gd name="T60" fmla="*/ 955 w 3436"/>
                <a:gd name="T61" fmla="*/ 4 h 2278"/>
                <a:gd name="T62" fmla="*/ 687 w 3436"/>
                <a:gd name="T63" fmla="*/ 4 h 2278"/>
                <a:gd name="T64" fmla="*/ 687 w 3436"/>
                <a:gd name="T65" fmla="*/ 312 h 2278"/>
                <a:gd name="T66" fmla="*/ 523 w 3436"/>
                <a:gd name="T67" fmla="*/ 222 h 2278"/>
                <a:gd name="T68" fmla="*/ 359 w 3436"/>
                <a:gd name="T69" fmla="*/ 308 h 2278"/>
                <a:gd name="T70" fmla="*/ 359 w 3436"/>
                <a:gd name="T71" fmla="*/ 1 h 2278"/>
                <a:gd name="T72" fmla="*/ 75 w 3436"/>
                <a:gd name="T73" fmla="*/ 1 h 2278"/>
                <a:gd name="T74" fmla="*/ 21 w 3436"/>
                <a:gd name="T75" fmla="*/ 23 h 2278"/>
                <a:gd name="T76" fmla="*/ 1 w 3436"/>
                <a:gd name="T77" fmla="*/ 78 h 2278"/>
                <a:gd name="T78" fmla="*/ 1 w 3436"/>
                <a:gd name="T79" fmla="*/ 938 h 2278"/>
                <a:gd name="T80" fmla="*/ 23 w 3436"/>
                <a:gd name="T81" fmla="*/ 990 h 2278"/>
                <a:gd name="T82" fmla="*/ 75 w 3436"/>
                <a:gd name="T83" fmla="*/ 1012 h 2278"/>
                <a:gd name="T84" fmla="*/ 951 w 3436"/>
                <a:gd name="T85" fmla="*/ 1012 h 2278"/>
                <a:gd name="T86" fmla="*/ 1006 w 3436"/>
                <a:gd name="T87" fmla="*/ 992 h 2278"/>
                <a:gd name="T88" fmla="*/ 1029 w 3436"/>
                <a:gd name="T89" fmla="*/ 938 h 2278"/>
                <a:gd name="T90" fmla="*/ 1029 w 3436"/>
                <a:gd name="T91" fmla="*/ 938 h 2278"/>
                <a:gd name="T92" fmla="*/ 1029 w 3436"/>
                <a:gd name="T93" fmla="*/ 938 h 2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36" h="2278">
                  <a:moveTo>
                    <a:pt x="3353" y="1433"/>
                  </a:moveTo>
                  <a:cubicBezTo>
                    <a:pt x="3245" y="1294"/>
                    <a:pt x="3076" y="1217"/>
                    <a:pt x="2901" y="1225"/>
                  </a:cubicBezTo>
                  <a:cubicBezTo>
                    <a:pt x="2875" y="1155"/>
                    <a:pt x="2875" y="1155"/>
                    <a:pt x="2875" y="1155"/>
                  </a:cubicBezTo>
                  <a:cubicBezTo>
                    <a:pt x="2810" y="984"/>
                    <a:pt x="2677" y="848"/>
                    <a:pt x="2508" y="780"/>
                  </a:cubicBezTo>
                  <a:cubicBezTo>
                    <a:pt x="2405" y="481"/>
                    <a:pt x="2405" y="481"/>
                    <a:pt x="2405" y="481"/>
                  </a:cubicBezTo>
                  <a:cubicBezTo>
                    <a:pt x="2401" y="472"/>
                    <a:pt x="2396" y="463"/>
                    <a:pt x="2389" y="456"/>
                  </a:cubicBezTo>
                  <a:cubicBezTo>
                    <a:pt x="2385" y="527"/>
                    <a:pt x="2328" y="582"/>
                    <a:pt x="2258" y="586"/>
                  </a:cubicBezTo>
                  <a:cubicBezTo>
                    <a:pt x="2206" y="586"/>
                    <a:pt x="2206" y="586"/>
                    <a:pt x="2206" y="586"/>
                  </a:cubicBezTo>
                  <a:cubicBezTo>
                    <a:pt x="2161" y="586"/>
                    <a:pt x="2116" y="583"/>
                    <a:pt x="2072" y="576"/>
                  </a:cubicBezTo>
                  <a:cubicBezTo>
                    <a:pt x="2071" y="599"/>
                    <a:pt x="2082" y="621"/>
                    <a:pt x="2101" y="635"/>
                  </a:cubicBezTo>
                  <a:cubicBezTo>
                    <a:pt x="2120" y="648"/>
                    <a:pt x="2144" y="651"/>
                    <a:pt x="2166" y="643"/>
                  </a:cubicBezTo>
                  <a:cubicBezTo>
                    <a:pt x="2297" y="593"/>
                    <a:pt x="2297" y="593"/>
                    <a:pt x="2297" y="593"/>
                  </a:cubicBezTo>
                  <a:cubicBezTo>
                    <a:pt x="2610" y="1506"/>
                    <a:pt x="2610" y="1506"/>
                    <a:pt x="2610" y="1506"/>
                  </a:cubicBezTo>
                  <a:cubicBezTo>
                    <a:pt x="2712" y="1395"/>
                    <a:pt x="2859" y="1339"/>
                    <a:pt x="3008" y="1352"/>
                  </a:cubicBezTo>
                  <a:cubicBezTo>
                    <a:pt x="3157" y="1365"/>
                    <a:pt x="3292" y="1446"/>
                    <a:pt x="3372" y="1573"/>
                  </a:cubicBezTo>
                  <a:cubicBezTo>
                    <a:pt x="3424" y="1572"/>
                    <a:pt x="3436" y="1541"/>
                    <a:pt x="3353" y="1433"/>
                  </a:cubicBezTo>
                  <a:close/>
                  <a:moveTo>
                    <a:pt x="778" y="1442"/>
                  </a:moveTo>
                  <a:cubicBezTo>
                    <a:pt x="619" y="1496"/>
                    <a:pt x="509" y="1640"/>
                    <a:pt x="498" y="1807"/>
                  </a:cubicBezTo>
                  <a:cubicBezTo>
                    <a:pt x="487" y="1973"/>
                    <a:pt x="578" y="2131"/>
                    <a:pt x="728" y="2204"/>
                  </a:cubicBezTo>
                  <a:cubicBezTo>
                    <a:pt x="878" y="2278"/>
                    <a:pt x="1058" y="2255"/>
                    <a:pt x="1183" y="2144"/>
                  </a:cubicBezTo>
                  <a:cubicBezTo>
                    <a:pt x="1309" y="2034"/>
                    <a:pt x="1356" y="1858"/>
                    <a:pt x="1302" y="1700"/>
                  </a:cubicBezTo>
                  <a:cubicBezTo>
                    <a:pt x="1228" y="1484"/>
                    <a:pt x="994" y="1369"/>
                    <a:pt x="778" y="1442"/>
                  </a:cubicBezTo>
                  <a:close/>
                  <a:moveTo>
                    <a:pt x="962" y="1988"/>
                  </a:moveTo>
                  <a:cubicBezTo>
                    <a:pt x="900" y="2010"/>
                    <a:pt x="830" y="1991"/>
                    <a:pt x="787" y="1942"/>
                  </a:cubicBezTo>
                  <a:cubicBezTo>
                    <a:pt x="743" y="1892"/>
                    <a:pt x="734" y="1821"/>
                    <a:pt x="763" y="1762"/>
                  </a:cubicBezTo>
                  <a:cubicBezTo>
                    <a:pt x="792" y="1703"/>
                    <a:pt x="854" y="1667"/>
                    <a:pt x="920" y="1671"/>
                  </a:cubicBezTo>
                  <a:cubicBezTo>
                    <a:pt x="986" y="1676"/>
                    <a:pt x="1043" y="1719"/>
                    <a:pt x="1064" y="1782"/>
                  </a:cubicBezTo>
                  <a:cubicBezTo>
                    <a:pt x="1093" y="1867"/>
                    <a:pt x="1047" y="1959"/>
                    <a:pt x="962" y="1988"/>
                  </a:cubicBezTo>
                  <a:close/>
                  <a:moveTo>
                    <a:pt x="1029" y="938"/>
                  </a:moveTo>
                  <a:cubicBezTo>
                    <a:pt x="1029" y="78"/>
                    <a:pt x="1029" y="78"/>
                    <a:pt x="1029" y="78"/>
                  </a:cubicBezTo>
                  <a:cubicBezTo>
                    <a:pt x="1029" y="37"/>
                    <a:pt x="996" y="4"/>
                    <a:pt x="955" y="4"/>
                  </a:cubicBezTo>
                  <a:cubicBezTo>
                    <a:pt x="687" y="4"/>
                    <a:pt x="687" y="4"/>
                    <a:pt x="687" y="4"/>
                  </a:cubicBezTo>
                  <a:cubicBezTo>
                    <a:pt x="687" y="312"/>
                    <a:pt x="687" y="312"/>
                    <a:pt x="687" y="312"/>
                  </a:cubicBezTo>
                  <a:cubicBezTo>
                    <a:pt x="523" y="222"/>
                    <a:pt x="523" y="222"/>
                    <a:pt x="523" y="222"/>
                  </a:cubicBezTo>
                  <a:cubicBezTo>
                    <a:pt x="359" y="308"/>
                    <a:pt x="359" y="308"/>
                    <a:pt x="359" y="308"/>
                  </a:cubicBezTo>
                  <a:cubicBezTo>
                    <a:pt x="359" y="1"/>
                    <a:pt x="359" y="1"/>
                    <a:pt x="359" y="1"/>
                  </a:cubicBezTo>
                  <a:cubicBezTo>
                    <a:pt x="75" y="1"/>
                    <a:pt x="75" y="1"/>
                    <a:pt x="75" y="1"/>
                  </a:cubicBezTo>
                  <a:cubicBezTo>
                    <a:pt x="55" y="0"/>
                    <a:pt x="35" y="9"/>
                    <a:pt x="21" y="23"/>
                  </a:cubicBezTo>
                  <a:cubicBezTo>
                    <a:pt x="8" y="38"/>
                    <a:pt x="0" y="57"/>
                    <a:pt x="1" y="78"/>
                  </a:cubicBezTo>
                  <a:cubicBezTo>
                    <a:pt x="1" y="938"/>
                    <a:pt x="1" y="938"/>
                    <a:pt x="1" y="938"/>
                  </a:cubicBezTo>
                  <a:cubicBezTo>
                    <a:pt x="1" y="958"/>
                    <a:pt x="9" y="976"/>
                    <a:pt x="23" y="990"/>
                  </a:cubicBezTo>
                  <a:cubicBezTo>
                    <a:pt x="37" y="1004"/>
                    <a:pt x="55" y="1012"/>
                    <a:pt x="75" y="1012"/>
                  </a:cubicBezTo>
                  <a:cubicBezTo>
                    <a:pt x="951" y="1012"/>
                    <a:pt x="951" y="1012"/>
                    <a:pt x="951" y="1012"/>
                  </a:cubicBezTo>
                  <a:cubicBezTo>
                    <a:pt x="971" y="1013"/>
                    <a:pt x="991" y="1006"/>
                    <a:pt x="1006" y="992"/>
                  </a:cubicBezTo>
                  <a:cubicBezTo>
                    <a:pt x="1021" y="978"/>
                    <a:pt x="1029" y="958"/>
                    <a:pt x="1029" y="938"/>
                  </a:cubicBezTo>
                  <a:close/>
                  <a:moveTo>
                    <a:pt x="1029" y="938"/>
                  </a:moveTo>
                  <a:cubicBezTo>
                    <a:pt x="1029" y="938"/>
                    <a:pt x="1029" y="938"/>
                    <a:pt x="1029" y="9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grpSp>
      <p:sp>
        <p:nvSpPr>
          <p:cNvPr id="75" name="Freeform 19">
            <a:extLst>
              <a:ext uri="{FF2B5EF4-FFF2-40B4-BE49-F238E27FC236}">
                <a16:creationId xmlns:a16="http://schemas.microsoft.com/office/drawing/2014/main" id="{D20DEBDA-C570-4348-92E1-7847E311A456}"/>
              </a:ext>
            </a:extLst>
          </p:cNvPr>
          <p:cNvSpPr>
            <a:spLocks noEditPoints="1"/>
          </p:cNvSpPr>
          <p:nvPr/>
        </p:nvSpPr>
        <p:spPr bwMode="auto">
          <a:xfrm>
            <a:off x="835307" y="4239779"/>
            <a:ext cx="239706" cy="272543"/>
          </a:xfrm>
          <a:custGeom>
            <a:avLst/>
            <a:gdLst>
              <a:gd name="T0" fmla="*/ 1767 w 2253"/>
              <a:gd name="T1" fmla="*/ 1792 h 2560"/>
              <a:gd name="T2" fmla="*/ 1147 w 2253"/>
              <a:gd name="T3" fmla="*/ 2150 h 2560"/>
              <a:gd name="T4" fmla="*/ 526 w 2253"/>
              <a:gd name="T5" fmla="*/ 1792 h 2560"/>
              <a:gd name="T6" fmla="*/ 523 w 2253"/>
              <a:gd name="T7" fmla="*/ 1687 h 2560"/>
              <a:gd name="T8" fmla="*/ 614 w 2253"/>
              <a:gd name="T9" fmla="*/ 1635 h 2560"/>
              <a:gd name="T10" fmla="*/ 703 w 2253"/>
              <a:gd name="T11" fmla="*/ 1690 h 2560"/>
              <a:gd name="T12" fmla="*/ 1147 w 2253"/>
              <a:gd name="T13" fmla="*/ 1946 h 2560"/>
              <a:gd name="T14" fmla="*/ 1590 w 2253"/>
              <a:gd name="T15" fmla="*/ 1690 h 2560"/>
              <a:gd name="T16" fmla="*/ 1679 w 2253"/>
              <a:gd name="T17" fmla="*/ 1638 h 2560"/>
              <a:gd name="T18" fmla="*/ 1768 w 2253"/>
              <a:gd name="T19" fmla="*/ 1689 h 2560"/>
              <a:gd name="T20" fmla="*/ 1767 w 2253"/>
              <a:gd name="T21" fmla="*/ 1792 h 2560"/>
              <a:gd name="T22" fmla="*/ 2049 w 2253"/>
              <a:gd name="T23" fmla="*/ 512 h 2560"/>
              <a:gd name="T24" fmla="*/ 204 w 2253"/>
              <a:gd name="T25" fmla="*/ 512 h 2560"/>
              <a:gd name="T26" fmla="*/ 0 w 2253"/>
              <a:gd name="T27" fmla="*/ 716 h 2560"/>
              <a:gd name="T28" fmla="*/ 0 w 2253"/>
              <a:gd name="T29" fmla="*/ 2356 h 2560"/>
              <a:gd name="T30" fmla="*/ 204 w 2253"/>
              <a:gd name="T31" fmla="*/ 2560 h 2560"/>
              <a:gd name="T32" fmla="*/ 2049 w 2253"/>
              <a:gd name="T33" fmla="*/ 2560 h 2560"/>
              <a:gd name="T34" fmla="*/ 2253 w 2253"/>
              <a:gd name="T35" fmla="*/ 2356 h 2560"/>
              <a:gd name="T36" fmla="*/ 2253 w 2253"/>
              <a:gd name="T37" fmla="*/ 716 h 2560"/>
              <a:gd name="T38" fmla="*/ 2049 w 2253"/>
              <a:gd name="T39" fmla="*/ 512 h 2560"/>
              <a:gd name="T40" fmla="*/ 1126 w 2253"/>
              <a:gd name="T41" fmla="*/ 205 h 2560"/>
              <a:gd name="T42" fmla="*/ 1434 w 2253"/>
              <a:gd name="T43" fmla="*/ 512 h 2560"/>
              <a:gd name="T44" fmla="*/ 1638 w 2253"/>
              <a:gd name="T45" fmla="*/ 512 h 2560"/>
              <a:gd name="T46" fmla="*/ 1126 w 2253"/>
              <a:gd name="T47" fmla="*/ 0 h 2560"/>
              <a:gd name="T48" fmla="*/ 614 w 2253"/>
              <a:gd name="T49" fmla="*/ 512 h 2560"/>
              <a:gd name="T50" fmla="*/ 819 w 2253"/>
              <a:gd name="T51" fmla="*/ 512 h 2560"/>
              <a:gd name="T52" fmla="*/ 1126 w 2253"/>
              <a:gd name="T53" fmla="*/ 20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3" h="2560">
                <a:moveTo>
                  <a:pt x="1767" y="1792"/>
                </a:moveTo>
                <a:cubicBezTo>
                  <a:pt x="1639" y="2013"/>
                  <a:pt x="1403" y="2150"/>
                  <a:pt x="1147" y="2150"/>
                </a:cubicBezTo>
                <a:cubicBezTo>
                  <a:pt x="891" y="2150"/>
                  <a:pt x="654" y="2013"/>
                  <a:pt x="526" y="1792"/>
                </a:cubicBezTo>
                <a:cubicBezTo>
                  <a:pt x="506" y="1760"/>
                  <a:pt x="504" y="1720"/>
                  <a:pt x="523" y="1687"/>
                </a:cubicBezTo>
                <a:cubicBezTo>
                  <a:pt x="541" y="1654"/>
                  <a:pt x="576" y="1634"/>
                  <a:pt x="614" y="1635"/>
                </a:cubicBezTo>
                <a:cubicBezTo>
                  <a:pt x="651" y="1635"/>
                  <a:pt x="685" y="1656"/>
                  <a:pt x="703" y="1690"/>
                </a:cubicBezTo>
                <a:cubicBezTo>
                  <a:pt x="795" y="1848"/>
                  <a:pt x="964" y="1945"/>
                  <a:pt x="1147" y="1946"/>
                </a:cubicBezTo>
                <a:cubicBezTo>
                  <a:pt x="1330" y="1945"/>
                  <a:pt x="1498" y="1848"/>
                  <a:pt x="1590" y="1690"/>
                </a:cubicBezTo>
                <a:cubicBezTo>
                  <a:pt x="1608" y="1658"/>
                  <a:pt x="1642" y="1638"/>
                  <a:pt x="1679" y="1638"/>
                </a:cubicBezTo>
                <a:cubicBezTo>
                  <a:pt x="1716" y="1638"/>
                  <a:pt x="1750" y="1657"/>
                  <a:pt x="1768" y="1689"/>
                </a:cubicBezTo>
                <a:cubicBezTo>
                  <a:pt x="1786" y="1721"/>
                  <a:pt x="1786" y="1760"/>
                  <a:pt x="1767" y="1792"/>
                </a:cubicBezTo>
                <a:moveTo>
                  <a:pt x="2049" y="512"/>
                </a:moveTo>
                <a:cubicBezTo>
                  <a:pt x="204" y="512"/>
                  <a:pt x="204" y="512"/>
                  <a:pt x="204" y="512"/>
                </a:cubicBezTo>
                <a:cubicBezTo>
                  <a:pt x="91" y="512"/>
                  <a:pt x="0" y="603"/>
                  <a:pt x="0" y="716"/>
                </a:cubicBezTo>
                <a:cubicBezTo>
                  <a:pt x="0" y="2356"/>
                  <a:pt x="0" y="2356"/>
                  <a:pt x="0" y="2356"/>
                </a:cubicBezTo>
                <a:cubicBezTo>
                  <a:pt x="0" y="2468"/>
                  <a:pt x="91" y="2560"/>
                  <a:pt x="204" y="2560"/>
                </a:cubicBezTo>
                <a:cubicBezTo>
                  <a:pt x="2049" y="2560"/>
                  <a:pt x="2049" y="2560"/>
                  <a:pt x="2049" y="2560"/>
                </a:cubicBezTo>
                <a:cubicBezTo>
                  <a:pt x="2161" y="2560"/>
                  <a:pt x="2253" y="2468"/>
                  <a:pt x="2253" y="2356"/>
                </a:cubicBezTo>
                <a:cubicBezTo>
                  <a:pt x="2253" y="716"/>
                  <a:pt x="2253" y="716"/>
                  <a:pt x="2253" y="716"/>
                </a:cubicBezTo>
                <a:cubicBezTo>
                  <a:pt x="2253" y="603"/>
                  <a:pt x="2161" y="512"/>
                  <a:pt x="2049" y="512"/>
                </a:cubicBezTo>
                <a:moveTo>
                  <a:pt x="1126" y="205"/>
                </a:moveTo>
                <a:cubicBezTo>
                  <a:pt x="1296" y="205"/>
                  <a:pt x="1434" y="343"/>
                  <a:pt x="1434" y="512"/>
                </a:cubicBezTo>
                <a:cubicBezTo>
                  <a:pt x="1638" y="512"/>
                  <a:pt x="1638" y="512"/>
                  <a:pt x="1638" y="512"/>
                </a:cubicBezTo>
                <a:cubicBezTo>
                  <a:pt x="1638" y="230"/>
                  <a:pt x="1409" y="0"/>
                  <a:pt x="1126" y="0"/>
                </a:cubicBezTo>
                <a:cubicBezTo>
                  <a:pt x="844" y="0"/>
                  <a:pt x="614" y="230"/>
                  <a:pt x="614" y="512"/>
                </a:cubicBezTo>
                <a:cubicBezTo>
                  <a:pt x="819" y="512"/>
                  <a:pt x="819" y="512"/>
                  <a:pt x="819" y="512"/>
                </a:cubicBezTo>
                <a:cubicBezTo>
                  <a:pt x="819" y="343"/>
                  <a:pt x="957" y="205"/>
                  <a:pt x="1126" y="2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76" name="Rectangle 4">
            <a:extLst>
              <a:ext uri="{FF2B5EF4-FFF2-40B4-BE49-F238E27FC236}">
                <a16:creationId xmlns:a16="http://schemas.microsoft.com/office/drawing/2014/main" id="{22A8A030-E0FF-4A89-B68E-09C7E6A3CF67}"/>
              </a:ext>
            </a:extLst>
          </p:cNvPr>
          <p:cNvSpPr>
            <a:spLocks noChangeArrowheads="1"/>
          </p:cNvSpPr>
          <p:nvPr/>
        </p:nvSpPr>
        <p:spPr bwMode="auto">
          <a:xfrm>
            <a:off x="4780536" y="3279072"/>
            <a:ext cx="2630929" cy="91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输入你的</a:t>
            </a:r>
            <a:endParaRPr lang="en-US" altLang="zh-CN"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algn="ctr"/>
            <a:r>
              <a:rPr lang="zh-CN" altLang="en-US"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中心关键词</a:t>
            </a:r>
            <a:endParaRPr lang="zh-CN" altLang="zh-CN" sz="1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40429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a:extLst>
              <a:ext uri="{FF2B5EF4-FFF2-40B4-BE49-F238E27FC236}">
                <a16:creationId xmlns:a16="http://schemas.microsoft.com/office/drawing/2014/main" id="{AC0C5305-1093-4FBC-9AFF-2992CF1AF8A0}"/>
              </a:ext>
            </a:extLst>
          </p:cNvPr>
          <p:cNvSpPr/>
          <p:nvPr/>
        </p:nvSpPr>
        <p:spPr>
          <a:xfrm>
            <a:off x="3884341" y="2142877"/>
            <a:ext cx="4423318" cy="442331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矩形 1" hidden="1">
            <a:extLst>
              <a:ext uri="{FF2B5EF4-FFF2-40B4-BE49-F238E27FC236}">
                <a16:creationId xmlns:a16="http://schemas.microsoft.com/office/drawing/2014/main" id="{8416201D-A1A2-4A0C-BE9A-3EDF81180A70}"/>
              </a:ext>
            </a:extLst>
          </p:cNvPr>
          <p:cNvSpPr/>
          <p:nvPr/>
        </p:nvSpPr>
        <p:spPr>
          <a:xfrm>
            <a:off x="0" y="0"/>
            <a:ext cx="12192000" cy="6858000"/>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文本框 39">
            <a:extLst>
              <a:ext uri="{FF2B5EF4-FFF2-40B4-BE49-F238E27FC236}">
                <a16:creationId xmlns:a16="http://schemas.microsoft.com/office/drawing/2014/main" id="{A4CDB08F-7E3B-44AA-955A-ECF377365800}"/>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五</a:t>
            </a: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项并列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15564A3F-0681-4C71-87F0-4F7299795E4B}"/>
              </a:ext>
            </a:extLst>
          </p:cNvPr>
          <p:cNvSpPr/>
          <p:nvPr/>
        </p:nvSpPr>
        <p:spPr>
          <a:xfrm>
            <a:off x="4721265" y="1139248"/>
            <a:ext cx="2749471" cy="745845"/>
          </a:xfrm>
          <a:prstGeom prst="rect">
            <a:avLst/>
          </a:prstGeom>
        </p:spPr>
        <p:txBody>
          <a:bodyPr wrap="non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输入你的要点一</a:t>
            </a:r>
            <a:endParaRPr kumimoji="0" lang="en-US" altLang="zh-CN"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此文本框使用居中对齐</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a16="http://schemas.microsoft.com/office/drawing/2014/main" id="{7FF6C8CE-A118-437B-8CA4-DFB886A9757C}"/>
              </a:ext>
            </a:extLst>
          </p:cNvPr>
          <p:cNvSpPr/>
          <p:nvPr/>
        </p:nvSpPr>
        <p:spPr>
          <a:xfrm flipH="1">
            <a:off x="5864860" y="2576970"/>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mj-ea"/>
                <a:ea typeface="+mj-ea"/>
              </a:rPr>
              <a:t>1</a:t>
            </a:r>
            <a:endParaRPr lang="zh-CN" altLang="en-US" sz="2000" dirty="0">
              <a:solidFill>
                <a:schemeClr val="accent1"/>
              </a:solidFill>
              <a:latin typeface="+mj-ea"/>
              <a:ea typeface="+mj-ea"/>
            </a:endParaRPr>
          </a:p>
        </p:txBody>
      </p:sp>
      <p:sp>
        <p:nvSpPr>
          <p:cNvPr id="57" name="矩形 56">
            <a:extLst>
              <a:ext uri="{FF2B5EF4-FFF2-40B4-BE49-F238E27FC236}">
                <a16:creationId xmlns:a16="http://schemas.microsoft.com/office/drawing/2014/main" id="{96525657-5686-4EA2-9B2B-53D647E021CA}"/>
              </a:ext>
            </a:extLst>
          </p:cNvPr>
          <p:cNvSpPr/>
          <p:nvPr/>
        </p:nvSpPr>
        <p:spPr>
          <a:xfrm>
            <a:off x="365766" y="5403647"/>
            <a:ext cx="3775395" cy="745845"/>
          </a:xfrm>
          <a:prstGeom prst="rect">
            <a:avLst/>
          </a:prstGeom>
        </p:spPr>
        <p:txBody>
          <a:bodyPr wrap="square">
            <a:spAutoFit/>
          </a:bodyPr>
          <a:lstStyle/>
          <a:p>
            <a:pPr algn="r">
              <a:lnSpc>
                <a:spcPct val="110000"/>
              </a:lnSpc>
              <a:defRPr/>
            </a:pPr>
            <a:r>
              <a:rPr lang="zh-CN" altLang="en-US" sz="2000" b="1" dirty="0">
                <a:solidFill>
                  <a:schemeClr val="accent1"/>
                </a:solidFill>
                <a:latin typeface="微软雅黑" panose="020B0503020204020204" pitchFamily="34" charset="-122"/>
                <a:ea typeface="微软雅黑" panose="020B0503020204020204" pitchFamily="34" charset="-122"/>
              </a:rPr>
              <a:t>输入你的要四</a:t>
            </a:r>
            <a:endParaRPr lang="en-US" altLang="zh-CN" sz="2000" b="1" dirty="0">
              <a:solidFill>
                <a:schemeClr val="accent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此文本框使用右对齐</a:t>
            </a:r>
          </a:p>
        </p:txBody>
      </p:sp>
      <p:sp>
        <p:nvSpPr>
          <p:cNvPr id="62" name="椭圆 61">
            <a:extLst>
              <a:ext uri="{FF2B5EF4-FFF2-40B4-BE49-F238E27FC236}">
                <a16:creationId xmlns:a16="http://schemas.microsoft.com/office/drawing/2014/main" id="{CDBE2F64-3395-4D9B-99D1-D60EF97E92CE}"/>
              </a:ext>
            </a:extLst>
          </p:cNvPr>
          <p:cNvSpPr/>
          <p:nvPr/>
        </p:nvSpPr>
        <p:spPr>
          <a:xfrm flipH="1">
            <a:off x="4182321" y="5523968"/>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4</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C1B95E74-35EA-4FD8-A95B-9BECE53275FA}"/>
              </a:ext>
            </a:extLst>
          </p:cNvPr>
          <p:cNvSpPr/>
          <p:nvPr/>
        </p:nvSpPr>
        <p:spPr>
          <a:xfrm>
            <a:off x="8050839" y="5403647"/>
            <a:ext cx="4634132" cy="745845"/>
          </a:xfrm>
          <a:prstGeom prst="rect">
            <a:avLst/>
          </a:prstGeom>
        </p:spPr>
        <p:txBody>
          <a:bodyPr wrap="square">
            <a:spAutoFit/>
          </a:bodyPr>
          <a:lstStyle/>
          <a:p>
            <a:pPr>
              <a:lnSpc>
                <a:spcPct val="110000"/>
              </a:lnSpc>
              <a:defRPr/>
            </a:pPr>
            <a:r>
              <a:rPr lang="zh-CN" altLang="en-US" sz="2000" b="1" dirty="0">
                <a:solidFill>
                  <a:schemeClr val="accent1"/>
                </a:solidFill>
                <a:latin typeface="微软雅黑" panose="020B0503020204020204" pitchFamily="34" charset="-122"/>
                <a:ea typeface="微软雅黑" panose="020B0503020204020204" pitchFamily="34" charset="-122"/>
              </a:rPr>
              <a:t>输入你的要点五</a:t>
            </a:r>
            <a:endParaRPr lang="en-US" altLang="zh-CN" sz="2000" b="1" dirty="0">
              <a:solidFill>
                <a:schemeClr val="accent1"/>
              </a:solidFill>
              <a:latin typeface="微软雅黑" panose="020B0503020204020204" pitchFamily="34" charset="-122"/>
              <a:ea typeface="微软雅黑" panose="020B0503020204020204" pitchFamily="34" charset="-122"/>
            </a:endParaRPr>
          </a:p>
          <a:p>
            <a:pPr>
              <a:lnSpc>
                <a:spcPct val="11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此文本框使用左对齐</a:t>
            </a:r>
          </a:p>
        </p:txBody>
      </p:sp>
      <p:sp>
        <p:nvSpPr>
          <p:cNvPr id="63" name="椭圆 62">
            <a:extLst>
              <a:ext uri="{FF2B5EF4-FFF2-40B4-BE49-F238E27FC236}">
                <a16:creationId xmlns:a16="http://schemas.microsoft.com/office/drawing/2014/main" id="{6BA9F640-C010-4B5D-B207-6C605AE6817D}"/>
              </a:ext>
            </a:extLst>
          </p:cNvPr>
          <p:cNvSpPr/>
          <p:nvPr/>
        </p:nvSpPr>
        <p:spPr>
          <a:xfrm flipH="1">
            <a:off x="7547399" y="5545429"/>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5</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A8586EA0-75C8-4FC3-B184-34E9A2A80701}"/>
              </a:ext>
            </a:extLst>
          </p:cNvPr>
          <p:cNvSpPr/>
          <p:nvPr/>
        </p:nvSpPr>
        <p:spPr>
          <a:xfrm>
            <a:off x="-285270" y="3166707"/>
            <a:ext cx="3973916" cy="745845"/>
          </a:xfrm>
          <a:prstGeom prst="rect">
            <a:avLst/>
          </a:prstGeom>
        </p:spPr>
        <p:txBody>
          <a:bodyPr wrap="square">
            <a:spAutoFit/>
          </a:bodyPr>
          <a:lstStyle/>
          <a:p>
            <a:pPr algn="r">
              <a:lnSpc>
                <a:spcPct val="110000"/>
              </a:lnSpc>
              <a:defRPr/>
            </a:pPr>
            <a:r>
              <a:rPr lang="zh-CN" altLang="en-US" sz="2000" b="1" dirty="0">
                <a:solidFill>
                  <a:schemeClr val="accent1"/>
                </a:solidFill>
                <a:latin typeface="微软雅黑" panose="020B0503020204020204" pitchFamily="34" charset="-122"/>
                <a:ea typeface="微软雅黑" panose="020B0503020204020204" pitchFamily="34" charset="-122"/>
              </a:rPr>
              <a:t>输入你的要点二</a:t>
            </a:r>
          </a:p>
          <a:p>
            <a:pPr lvl="0" algn="r">
              <a:lnSpc>
                <a:spcPct val="11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此文本框使用右对齐</a:t>
            </a:r>
          </a:p>
        </p:txBody>
      </p:sp>
      <p:sp>
        <p:nvSpPr>
          <p:cNvPr id="64" name="椭圆 63">
            <a:extLst>
              <a:ext uri="{FF2B5EF4-FFF2-40B4-BE49-F238E27FC236}">
                <a16:creationId xmlns:a16="http://schemas.microsoft.com/office/drawing/2014/main" id="{C680E82B-3E17-44CF-A12A-54C040BD7518}"/>
              </a:ext>
            </a:extLst>
          </p:cNvPr>
          <p:cNvSpPr/>
          <p:nvPr/>
        </p:nvSpPr>
        <p:spPr>
          <a:xfrm flipH="1">
            <a:off x="3720044" y="3346989"/>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2</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02963CBD-8C66-4C02-9728-A2391835C544}"/>
              </a:ext>
            </a:extLst>
          </p:cNvPr>
          <p:cNvSpPr/>
          <p:nvPr/>
        </p:nvSpPr>
        <p:spPr>
          <a:xfrm>
            <a:off x="8515632" y="3166707"/>
            <a:ext cx="3876690" cy="745845"/>
          </a:xfrm>
          <a:prstGeom prst="rect">
            <a:avLst/>
          </a:prstGeom>
        </p:spPr>
        <p:txBody>
          <a:bodyPr wrap="square">
            <a:spAutoFit/>
          </a:bodyPr>
          <a:lstStyle/>
          <a:p>
            <a:pPr>
              <a:lnSpc>
                <a:spcPct val="110000"/>
              </a:lnSpc>
              <a:defRPr/>
            </a:pPr>
            <a:r>
              <a:rPr lang="zh-CN" altLang="en-US" sz="2000" b="1" dirty="0">
                <a:solidFill>
                  <a:schemeClr val="accent1"/>
                </a:solidFill>
                <a:latin typeface="微软雅黑" panose="020B0503020204020204" pitchFamily="34" charset="-122"/>
                <a:ea typeface="微软雅黑" panose="020B0503020204020204" pitchFamily="34" charset="-122"/>
              </a:rPr>
              <a:t>输入你的要点三</a:t>
            </a:r>
            <a:endParaRPr lang="en-US" altLang="zh-CN" sz="2000" b="1" dirty="0">
              <a:solidFill>
                <a:schemeClr val="accent1"/>
              </a:solidFill>
              <a:latin typeface="微软雅黑" panose="020B0503020204020204" pitchFamily="34" charset="-122"/>
              <a:ea typeface="微软雅黑" panose="020B0503020204020204" pitchFamily="34" charset="-122"/>
            </a:endParaRPr>
          </a:p>
          <a:p>
            <a:pPr marL="0" marR="0" lvl="0" indent="0" defTabSz="914400" rtl="0" eaLnBrk="1" fontAlgn="auto" latinLnBrk="0" hangingPunct="1">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此文本框使用左对齐</a:t>
            </a:r>
          </a:p>
        </p:txBody>
      </p:sp>
      <p:sp>
        <p:nvSpPr>
          <p:cNvPr id="65" name="椭圆 64">
            <a:extLst>
              <a:ext uri="{FF2B5EF4-FFF2-40B4-BE49-F238E27FC236}">
                <a16:creationId xmlns:a16="http://schemas.microsoft.com/office/drawing/2014/main" id="{B276FDA0-79BA-4D6E-A29D-AF735AA6BACA}"/>
              </a:ext>
            </a:extLst>
          </p:cNvPr>
          <p:cNvSpPr/>
          <p:nvPr/>
        </p:nvSpPr>
        <p:spPr>
          <a:xfrm flipH="1">
            <a:off x="8009676" y="3346989"/>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3</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67D80ED7-50C1-42E7-A585-C51EB9E02726}"/>
              </a:ext>
            </a:extLst>
          </p:cNvPr>
          <p:cNvSpPr/>
          <p:nvPr/>
        </p:nvSpPr>
        <p:spPr>
          <a:xfrm>
            <a:off x="4357854" y="2616390"/>
            <a:ext cx="3476292" cy="3476292"/>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椭圆 22">
            <a:extLst>
              <a:ext uri="{FF2B5EF4-FFF2-40B4-BE49-F238E27FC236}">
                <a16:creationId xmlns:a16="http://schemas.microsoft.com/office/drawing/2014/main" id="{80DEB9A2-A8BC-4969-B250-AE032B1301E9}"/>
              </a:ext>
            </a:extLst>
          </p:cNvPr>
          <p:cNvSpPr/>
          <p:nvPr/>
        </p:nvSpPr>
        <p:spPr>
          <a:xfrm>
            <a:off x="4820131" y="3078670"/>
            <a:ext cx="2551738" cy="2551738"/>
          </a:xfrm>
          <a:prstGeom prst="ellipse">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Rectangle 4">
            <a:extLst>
              <a:ext uri="{FF2B5EF4-FFF2-40B4-BE49-F238E27FC236}">
                <a16:creationId xmlns:a16="http://schemas.microsoft.com/office/drawing/2014/main" id="{22A8A030-E0FF-4A89-B68E-09C7E6A3CF67}"/>
              </a:ext>
            </a:extLst>
          </p:cNvPr>
          <p:cNvSpPr>
            <a:spLocks noChangeArrowheads="1"/>
          </p:cNvSpPr>
          <p:nvPr/>
        </p:nvSpPr>
        <p:spPr bwMode="auto">
          <a:xfrm>
            <a:off x="4780536" y="3898004"/>
            <a:ext cx="2630929" cy="91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输入你的</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algn="ct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中心关键词</a:t>
            </a:r>
            <a:endParaRPr lang="zh-CN" altLang="zh-CN" sz="1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5" name="椭圆 24">
            <a:extLst>
              <a:ext uri="{FF2B5EF4-FFF2-40B4-BE49-F238E27FC236}">
                <a16:creationId xmlns:a16="http://schemas.microsoft.com/office/drawing/2014/main" id="{954ADF8F-3928-4992-86E8-38A2C82857E0}"/>
              </a:ext>
            </a:extLst>
          </p:cNvPr>
          <p:cNvSpPr/>
          <p:nvPr/>
        </p:nvSpPr>
        <p:spPr>
          <a:xfrm flipH="1">
            <a:off x="5864860" y="1916686"/>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1</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a16="http://schemas.microsoft.com/office/drawing/2014/main" id="{E7B18BF2-F072-401B-8A3C-E1FA203EFCFA}"/>
              </a:ext>
            </a:extLst>
          </p:cNvPr>
          <p:cNvSpPr/>
          <p:nvPr/>
        </p:nvSpPr>
        <p:spPr>
          <a:xfrm>
            <a:off x="1717041" y="-57863"/>
            <a:ext cx="8757918" cy="8757918"/>
          </a:xfrm>
          <a:prstGeom prst="ellipse">
            <a:avLst/>
          </a:prstGeom>
          <a:noFill/>
          <a:ln w="6350">
            <a:gradFill>
              <a:gsLst>
                <a:gs pos="11000">
                  <a:schemeClr val="accent1">
                    <a:alpha val="0"/>
                  </a:schemeClr>
                </a:gs>
                <a:gs pos="53200">
                  <a:srgbClr val="0F6FC6">
                    <a:alpha val="40000"/>
                  </a:srgbClr>
                </a:gs>
                <a:gs pos="9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33">
            <a:extLst>
              <a:ext uri="{FF2B5EF4-FFF2-40B4-BE49-F238E27FC236}">
                <a16:creationId xmlns:a16="http://schemas.microsoft.com/office/drawing/2014/main" id="{673CA1D8-91A5-42D8-AA75-B4038FC07F20}"/>
              </a:ext>
            </a:extLst>
          </p:cNvPr>
          <p:cNvSpPr/>
          <p:nvPr/>
        </p:nvSpPr>
        <p:spPr>
          <a:xfrm>
            <a:off x="640081" y="-1134823"/>
            <a:ext cx="10911838" cy="10911838"/>
          </a:xfrm>
          <a:prstGeom prst="ellipse">
            <a:avLst/>
          </a:prstGeom>
          <a:noFill/>
          <a:ln w="6350">
            <a:gradFill>
              <a:gsLst>
                <a:gs pos="11000">
                  <a:schemeClr val="accent1">
                    <a:alpha val="0"/>
                  </a:schemeClr>
                </a:gs>
                <a:gs pos="53200">
                  <a:srgbClr val="0F6FC6">
                    <a:alpha val="18000"/>
                  </a:srgbClr>
                </a:gs>
                <a:gs pos="9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710937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a:extLst>
              <a:ext uri="{FF2B5EF4-FFF2-40B4-BE49-F238E27FC236}">
                <a16:creationId xmlns:a16="http://schemas.microsoft.com/office/drawing/2014/main" id="{67D80ED7-50C1-42E7-A585-C51EB9E02726}"/>
              </a:ext>
            </a:extLst>
          </p:cNvPr>
          <p:cNvSpPr/>
          <p:nvPr/>
        </p:nvSpPr>
        <p:spPr>
          <a:xfrm>
            <a:off x="3713484" y="1383938"/>
            <a:ext cx="4765032" cy="4765032"/>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hidden="1">
            <a:extLst>
              <a:ext uri="{FF2B5EF4-FFF2-40B4-BE49-F238E27FC236}">
                <a16:creationId xmlns:a16="http://schemas.microsoft.com/office/drawing/2014/main" id="{8416201D-A1A2-4A0C-BE9A-3EDF81180A70}"/>
              </a:ext>
            </a:extLst>
          </p:cNvPr>
          <p:cNvSpPr/>
          <p:nvPr/>
        </p:nvSpPr>
        <p:spPr>
          <a:xfrm>
            <a:off x="0" y="0"/>
            <a:ext cx="12192000" cy="6858000"/>
          </a:xfrm>
          <a:prstGeom prst="rect">
            <a:avLst/>
          </a:pr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椭圆 3">
            <a:extLst>
              <a:ext uri="{FF2B5EF4-FFF2-40B4-BE49-F238E27FC236}">
                <a16:creationId xmlns:a16="http://schemas.microsoft.com/office/drawing/2014/main" id="{80DEB9A2-A8BC-4969-B250-AE032B1301E9}"/>
              </a:ext>
            </a:extLst>
          </p:cNvPr>
          <p:cNvSpPr/>
          <p:nvPr/>
        </p:nvSpPr>
        <p:spPr>
          <a:xfrm>
            <a:off x="4358642" y="2029098"/>
            <a:ext cx="3474718" cy="3474718"/>
          </a:xfrm>
          <a:prstGeom prst="ellipse">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Rectangle 4">
            <a:extLst>
              <a:ext uri="{FF2B5EF4-FFF2-40B4-BE49-F238E27FC236}">
                <a16:creationId xmlns:a16="http://schemas.microsoft.com/office/drawing/2014/main" id="{22A8A030-E0FF-4A89-B68E-09C7E6A3CF67}"/>
              </a:ext>
            </a:extLst>
          </p:cNvPr>
          <p:cNvSpPr>
            <a:spLocks noChangeArrowheads="1"/>
          </p:cNvSpPr>
          <p:nvPr/>
        </p:nvSpPr>
        <p:spPr bwMode="auto">
          <a:xfrm>
            <a:off x="4780536" y="3309922"/>
            <a:ext cx="2630929" cy="91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输入你的</a:t>
            </a:r>
            <a:endParaRPr lang="en-US" altLang="zh-CN"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algn="ctr"/>
            <a:r>
              <a:rPr lang="zh-CN" altLang="en-US" sz="28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中心关键词</a:t>
            </a:r>
            <a:endParaRPr lang="zh-CN" altLang="zh-CN" sz="1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 name="Rectangle 12">
            <a:extLst>
              <a:ext uri="{FF2B5EF4-FFF2-40B4-BE49-F238E27FC236}">
                <a16:creationId xmlns:a16="http://schemas.microsoft.com/office/drawing/2014/main" id="{52427B08-B81F-46A8-8F82-48BBC8654FF9}"/>
              </a:ext>
            </a:extLst>
          </p:cNvPr>
          <p:cNvSpPr>
            <a:spLocks noChangeArrowheads="1"/>
          </p:cNvSpPr>
          <p:nvPr/>
        </p:nvSpPr>
        <p:spPr bwMode="auto">
          <a:xfrm>
            <a:off x="8955177" y="4635128"/>
            <a:ext cx="3130143" cy="6668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输入你的要点六</a:t>
            </a:r>
            <a:endParaRPr lang="en-US" altLang="zh-CN"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此文本框使用左对齐</a:t>
            </a:r>
            <a:endPar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7" name="Rectangle 13">
            <a:extLst>
              <a:ext uri="{FF2B5EF4-FFF2-40B4-BE49-F238E27FC236}">
                <a16:creationId xmlns:a16="http://schemas.microsoft.com/office/drawing/2014/main" id="{5EE4AB25-D9AA-4DE2-A960-1EC2921DC1E4}"/>
              </a:ext>
            </a:extLst>
          </p:cNvPr>
          <p:cNvSpPr>
            <a:spLocks noChangeArrowheads="1"/>
          </p:cNvSpPr>
          <p:nvPr/>
        </p:nvSpPr>
        <p:spPr bwMode="auto">
          <a:xfrm>
            <a:off x="106682" y="2230938"/>
            <a:ext cx="3031495" cy="6668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输入你的要点一</a:t>
            </a:r>
          </a:p>
          <a:p>
            <a:pPr algn="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此文本框使用右对齐</a:t>
            </a:r>
          </a:p>
        </p:txBody>
      </p:sp>
      <p:sp>
        <p:nvSpPr>
          <p:cNvPr id="8" name="Rectangle 15">
            <a:extLst>
              <a:ext uri="{FF2B5EF4-FFF2-40B4-BE49-F238E27FC236}">
                <a16:creationId xmlns:a16="http://schemas.microsoft.com/office/drawing/2014/main" id="{036DC4C3-A3D8-4BD5-8635-1AF31D052E9F}"/>
              </a:ext>
            </a:extLst>
          </p:cNvPr>
          <p:cNvSpPr>
            <a:spLocks noChangeArrowheads="1"/>
          </p:cNvSpPr>
          <p:nvPr/>
        </p:nvSpPr>
        <p:spPr bwMode="auto">
          <a:xfrm>
            <a:off x="9264211" y="3586921"/>
            <a:ext cx="2927789" cy="359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输入你的要点五</a:t>
            </a:r>
            <a:endParaRPr lang="zh-CN" altLang="zh-CN"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9" name="Rectangle 16">
            <a:extLst>
              <a:ext uri="{FF2B5EF4-FFF2-40B4-BE49-F238E27FC236}">
                <a16:creationId xmlns:a16="http://schemas.microsoft.com/office/drawing/2014/main" id="{8D3B1C91-6838-47A0-8AF6-067EB6C98613}"/>
              </a:ext>
            </a:extLst>
          </p:cNvPr>
          <p:cNvSpPr>
            <a:spLocks noChangeArrowheads="1"/>
          </p:cNvSpPr>
          <p:nvPr/>
        </p:nvSpPr>
        <p:spPr bwMode="auto">
          <a:xfrm>
            <a:off x="-143218" y="4635128"/>
            <a:ext cx="3281396" cy="6668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p>
            <a:pPr algn="r"/>
            <a:r>
              <a:rPr lang="zh-CN" altLang="en-US"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输入你的要点三</a:t>
            </a:r>
            <a:endParaRPr lang="en-US" altLang="zh-CN"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algn="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此文本框使用右对齐</a:t>
            </a:r>
          </a:p>
        </p:txBody>
      </p:sp>
      <p:sp>
        <p:nvSpPr>
          <p:cNvPr id="10" name="Rectangle 17">
            <a:extLst>
              <a:ext uri="{FF2B5EF4-FFF2-40B4-BE49-F238E27FC236}">
                <a16:creationId xmlns:a16="http://schemas.microsoft.com/office/drawing/2014/main" id="{57E304D4-0E7C-4AF4-A431-CA7A54EB2E3C}"/>
              </a:ext>
            </a:extLst>
          </p:cNvPr>
          <p:cNvSpPr>
            <a:spLocks noChangeArrowheads="1"/>
          </p:cNvSpPr>
          <p:nvPr/>
        </p:nvSpPr>
        <p:spPr bwMode="auto">
          <a:xfrm>
            <a:off x="446315" y="3586921"/>
            <a:ext cx="2455400" cy="359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p>
            <a:pPr algn="r"/>
            <a:r>
              <a:rPr lang="zh-CN" altLang="en-US"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输入你的要点二</a:t>
            </a:r>
            <a:endParaRPr lang="en-US" altLang="zh-CN"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1" name="Rectangle 18">
            <a:extLst>
              <a:ext uri="{FF2B5EF4-FFF2-40B4-BE49-F238E27FC236}">
                <a16:creationId xmlns:a16="http://schemas.microsoft.com/office/drawing/2014/main" id="{D9B00BC1-3DBA-4B0C-8696-D6C019A8F68E}"/>
              </a:ext>
            </a:extLst>
          </p:cNvPr>
          <p:cNvSpPr>
            <a:spLocks noChangeArrowheads="1"/>
          </p:cNvSpPr>
          <p:nvPr/>
        </p:nvSpPr>
        <p:spPr bwMode="auto">
          <a:xfrm>
            <a:off x="8955177" y="2230938"/>
            <a:ext cx="2387737" cy="6668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输入你的要点四</a:t>
            </a:r>
            <a:endParaRPr lang="en-US" altLang="zh-CN" sz="2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此文本框使用左对齐</a:t>
            </a:r>
            <a:endPar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12" name="椭圆 11">
            <a:extLst>
              <a:ext uri="{FF2B5EF4-FFF2-40B4-BE49-F238E27FC236}">
                <a16:creationId xmlns:a16="http://schemas.microsoft.com/office/drawing/2014/main" id="{69CA743D-6D52-420D-8822-9141793C7169}"/>
              </a:ext>
            </a:extLst>
          </p:cNvPr>
          <p:cNvSpPr/>
          <p:nvPr/>
        </p:nvSpPr>
        <p:spPr>
          <a:xfrm>
            <a:off x="3286762" y="937631"/>
            <a:ext cx="5618478" cy="5618478"/>
          </a:xfrm>
          <a:prstGeom prst="ellipse">
            <a:avLst/>
          </a:prstGeom>
          <a:noFill/>
          <a:ln w="6350">
            <a:gradFill>
              <a:gsLst>
                <a:gs pos="11000">
                  <a:schemeClr val="accent1">
                    <a:alpha val="0"/>
                  </a:schemeClr>
                </a:gs>
                <a:gs pos="53200">
                  <a:srgbClr val="0F6FC6"/>
                </a:gs>
                <a:gs pos="9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12">
            <a:extLst>
              <a:ext uri="{FF2B5EF4-FFF2-40B4-BE49-F238E27FC236}">
                <a16:creationId xmlns:a16="http://schemas.microsoft.com/office/drawing/2014/main" id="{CAF4BC1C-8A20-45C2-AFC0-E038460328B0}"/>
              </a:ext>
            </a:extLst>
          </p:cNvPr>
          <p:cNvSpPr/>
          <p:nvPr/>
        </p:nvSpPr>
        <p:spPr>
          <a:xfrm>
            <a:off x="8366760" y="2333221"/>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4</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8C75229D-5C6A-4DA4-B1E8-F36C8D0FFC89}"/>
              </a:ext>
            </a:extLst>
          </p:cNvPr>
          <p:cNvSpPr/>
          <p:nvPr/>
        </p:nvSpPr>
        <p:spPr>
          <a:xfrm>
            <a:off x="8366760" y="4737412"/>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6</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309EDF0E-52E7-4244-B59D-4F07780F05D9}"/>
              </a:ext>
            </a:extLst>
          </p:cNvPr>
          <p:cNvSpPr/>
          <p:nvPr/>
        </p:nvSpPr>
        <p:spPr>
          <a:xfrm>
            <a:off x="8661400" y="3535316"/>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5</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7FF6C8CE-A118-437B-8CA4-DFB886A9757C}"/>
              </a:ext>
            </a:extLst>
          </p:cNvPr>
          <p:cNvSpPr/>
          <p:nvPr/>
        </p:nvSpPr>
        <p:spPr>
          <a:xfrm flipH="1">
            <a:off x="3329389" y="2333221"/>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1</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7" name="椭圆 16">
            <a:extLst>
              <a:ext uri="{FF2B5EF4-FFF2-40B4-BE49-F238E27FC236}">
                <a16:creationId xmlns:a16="http://schemas.microsoft.com/office/drawing/2014/main" id="{F1BD25AB-9173-43BC-A050-FC1CFE3AA3D2}"/>
              </a:ext>
            </a:extLst>
          </p:cNvPr>
          <p:cNvSpPr/>
          <p:nvPr/>
        </p:nvSpPr>
        <p:spPr>
          <a:xfrm flipH="1">
            <a:off x="3329389" y="4737412"/>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3</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AC23436D-F1F2-464D-BE5E-08A97C46089C}"/>
              </a:ext>
            </a:extLst>
          </p:cNvPr>
          <p:cNvSpPr/>
          <p:nvPr/>
        </p:nvSpPr>
        <p:spPr>
          <a:xfrm flipH="1">
            <a:off x="3034749" y="3535316"/>
            <a:ext cx="462280" cy="462280"/>
          </a:xfrm>
          <a:prstGeom prst="ellipse">
            <a:avLst/>
          </a:prstGeom>
          <a:gradFill>
            <a:gsLst>
              <a:gs pos="0">
                <a:schemeClr val="bg1"/>
              </a:gs>
              <a:gs pos="100000">
                <a:schemeClr val="bg1">
                  <a:lumMod val="95000"/>
                </a:schemeClr>
              </a:gs>
            </a:gsLst>
            <a:lin ang="2700000" scaled="0"/>
          </a:gradFill>
          <a:ln>
            <a:noFill/>
          </a:ln>
          <a:effectLst>
            <a:outerShdw blurRad="114300" dist="38100" dir="2700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dirty="0">
                <a:solidFill>
                  <a:schemeClr val="accent1"/>
                </a:solidFill>
                <a:latin typeface="微软雅黑" panose="020B0503020204020204" pitchFamily="34" charset="-122"/>
                <a:ea typeface="微软雅黑" panose="020B0503020204020204" pitchFamily="34" charset="-122"/>
              </a:rPr>
              <a:t>2</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E7B18BF2-F072-401B-8A3C-E1FA203EFCFA}"/>
              </a:ext>
            </a:extLst>
          </p:cNvPr>
          <p:cNvSpPr/>
          <p:nvPr/>
        </p:nvSpPr>
        <p:spPr>
          <a:xfrm>
            <a:off x="1717042" y="-733689"/>
            <a:ext cx="8757918" cy="8757918"/>
          </a:xfrm>
          <a:prstGeom prst="ellipse">
            <a:avLst/>
          </a:prstGeom>
          <a:noFill/>
          <a:ln w="6350">
            <a:gradFill>
              <a:gsLst>
                <a:gs pos="11000">
                  <a:schemeClr val="accent1">
                    <a:alpha val="0"/>
                  </a:schemeClr>
                </a:gs>
                <a:gs pos="53200">
                  <a:srgbClr val="0F6FC6">
                    <a:alpha val="40000"/>
                  </a:srgbClr>
                </a:gs>
                <a:gs pos="9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a:extLst>
              <a:ext uri="{FF2B5EF4-FFF2-40B4-BE49-F238E27FC236}">
                <a16:creationId xmlns:a16="http://schemas.microsoft.com/office/drawing/2014/main" id="{673CA1D8-91A5-42D8-AA75-B4038FC07F20}"/>
              </a:ext>
            </a:extLst>
          </p:cNvPr>
          <p:cNvSpPr/>
          <p:nvPr/>
        </p:nvSpPr>
        <p:spPr>
          <a:xfrm>
            <a:off x="640082" y="-1810649"/>
            <a:ext cx="10911838" cy="10911838"/>
          </a:xfrm>
          <a:prstGeom prst="ellipse">
            <a:avLst/>
          </a:prstGeom>
          <a:noFill/>
          <a:ln w="6350">
            <a:gradFill>
              <a:gsLst>
                <a:gs pos="11000">
                  <a:schemeClr val="accent1">
                    <a:alpha val="0"/>
                  </a:schemeClr>
                </a:gs>
                <a:gs pos="53200">
                  <a:srgbClr val="0F6FC6">
                    <a:alpha val="18000"/>
                  </a:srgbClr>
                </a:gs>
                <a:gs pos="9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文本框 39">
            <a:extLst>
              <a:ext uri="{FF2B5EF4-FFF2-40B4-BE49-F238E27FC236}">
                <a16:creationId xmlns:a16="http://schemas.microsoft.com/office/drawing/2014/main" id="{A4CDB08F-7E3B-44AA-955A-ECF377365800}"/>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六项并列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500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A7CC1DF1-CF9C-4DBF-A503-CDF3DAE82831}"/>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三项循环</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03DE2396-E1BC-40F2-A929-365E264CB6B0}"/>
              </a:ext>
            </a:extLst>
          </p:cNvPr>
          <p:cNvGrpSpPr/>
          <p:nvPr/>
        </p:nvGrpSpPr>
        <p:grpSpPr>
          <a:xfrm>
            <a:off x="1019175" y="1723258"/>
            <a:ext cx="4345765" cy="4193784"/>
            <a:chOff x="742173" y="1734598"/>
            <a:chExt cx="4345765" cy="4193784"/>
          </a:xfrm>
        </p:grpSpPr>
        <p:sp>
          <p:nvSpPr>
            <p:cNvPr id="15" name="弧形 14">
              <a:extLst>
                <a:ext uri="{FF2B5EF4-FFF2-40B4-BE49-F238E27FC236}">
                  <a16:creationId xmlns:a16="http://schemas.microsoft.com/office/drawing/2014/main" id="{126047B2-8B10-4F97-AB40-1F518524575A}"/>
                </a:ext>
              </a:extLst>
            </p:cNvPr>
            <p:cNvSpPr/>
            <p:nvPr/>
          </p:nvSpPr>
          <p:spPr>
            <a:xfrm>
              <a:off x="1122540" y="1805780"/>
              <a:ext cx="3585029" cy="3585029"/>
            </a:xfrm>
            <a:prstGeom prst="arc">
              <a:avLst>
                <a:gd name="adj1" fmla="val 14880799"/>
                <a:gd name="adj2" fmla="val 17706549"/>
              </a:avLst>
            </a:prstGeom>
            <a:noFill/>
            <a:ln w="12700" cap="flat" cmpd="sng" algn="ctr">
              <a:solidFill>
                <a:sysClr val="windowText" lastClr="000000">
                  <a:lumMod val="75000"/>
                  <a:lumOff val="25000"/>
                </a:sysClr>
              </a:solidFill>
              <a:prstDash val="lgDash"/>
              <a:miter lim="800000"/>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16" name="椭圆 15">
              <a:extLst>
                <a:ext uri="{FF2B5EF4-FFF2-40B4-BE49-F238E27FC236}">
                  <a16:creationId xmlns:a16="http://schemas.microsoft.com/office/drawing/2014/main" id="{28F68D29-7C9C-4D75-9BCC-8BD60A5AE6E3}"/>
                </a:ext>
              </a:extLst>
            </p:cNvPr>
            <p:cNvSpPr/>
            <p:nvPr/>
          </p:nvSpPr>
          <p:spPr>
            <a:xfrm>
              <a:off x="742173" y="1905179"/>
              <a:ext cx="1938127" cy="1938127"/>
            </a:xfrm>
            <a:prstGeom prst="ellipse">
              <a:avLst/>
            </a:prstGeom>
            <a:solidFill>
              <a:sysClr val="window" lastClr="FFFFFF"/>
            </a:solidFill>
            <a:ln w="12700" cap="flat" cmpd="sng" algn="ctr">
              <a:noFill/>
              <a:prstDash val="solid"/>
              <a:miter lim="800000"/>
            </a:ln>
            <a:effectLst>
              <a:outerShdw blurRad="241300" dist="889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accent1"/>
                  </a:solidFill>
                  <a:effectLst/>
                  <a:uLnTx/>
                  <a:uFillTx/>
                  <a:latin typeface="微软雅黑"/>
                  <a:ea typeface="微软雅黑"/>
                  <a:cs typeface="+mn-cs"/>
                </a:rPr>
                <a:t>关键词</a:t>
              </a:r>
            </a:p>
          </p:txBody>
        </p:sp>
        <p:sp>
          <p:nvSpPr>
            <p:cNvPr id="17" name="椭圆 16">
              <a:extLst>
                <a:ext uri="{FF2B5EF4-FFF2-40B4-BE49-F238E27FC236}">
                  <a16:creationId xmlns:a16="http://schemas.microsoft.com/office/drawing/2014/main" id="{1F61DC52-6CC9-4830-B625-5EB6C7DC2CAD}"/>
                </a:ext>
              </a:extLst>
            </p:cNvPr>
            <p:cNvSpPr/>
            <p:nvPr/>
          </p:nvSpPr>
          <p:spPr>
            <a:xfrm>
              <a:off x="3149811" y="1905179"/>
              <a:ext cx="1938127" cy="1938127"/>
            </a:xfrm>
            <a:prstGeom prst="ellipse">
              <a:avLst/>
            </a:prstGeom>
            <a:solidFill>
              <a:sysClr val="window" lastClr="FFFFFF"/>
            </a:solidFill>
            <a:ln w="12700" cap="flat" cmpd="sng" algn="ctr">
              <a:noFill/>
              <a:prstDash val="solid"/>
              <a:miter lim="800000"/>
            </a:ln>
            <a:effectLst>
              <a:outerShdw blurRad="241300" dist="889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400" b="1" kern="0" dirty="0">
                  <a:solidFill>
                    <a:schemeClr val="accent1"/>
                  </a:solidFill>
                  <a:latin typeface="微软雅黑"/>
                  <a:ea typeface="微软雅黑"/>
                </a:rPr>
                <a:t>关键词</a:t>
              </a:r>
            </a:p>
          </p:txBody>
        </p:sp>
        <p:sp>
          <p:nvSpPr>
            <p:cNvPr id="18" name="椭圆 17">
              <a:extLst>
                <a:ext uri="{FF2B5EF4-FFF2-40B4-BE49-F238E27FC236}">
                  <a16:creationId xmlns:a16="http://schemas.microsoft.com/office/drawing/2014/main" id="{10C809F9-A5B2-4706-829D-EEEB7B697814}"/>
                </a:ext>
              </a:extLst>
            </p:cNvPr>
            <p:cNvSpPr/>
            <p:nvPr/>
          </p:nvSpPr>
          <p:spPr>
            <a:xfrm>
              <a:off x="1945992" y="3990255"/>
              <a:ext cx="1938127" cy="1938127"/>
            </a:xfrm>
            <a:prstGeom prst="ellipse">
              <a:avLst/>
            </a:prstGeom>
            <a:solidFill>
              <a:sysClr val="window" lastClr="FFFFFF"/>
            </a:solidFill>
            <a:ln w="12700" cap="flat" cmpd="sng" algn="ctr">
              <a:noFill/>
              <a:prstDash val="solid"/>
              <a:miter lim="800000"/>
            </a:ln>
            <a:effectLst>
              <a:outerShdw blurRad="241300" dist="889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2400" b="1" kern="0" dirty="0">
                  <a:solidFill>
                    <a:schemeClr val="accent1"/>
                  </a:solidFill>
                  <a:latin typeface="微软雅黑"/>
                  <a:ea typeface="微软雅黑"/>
                </a:rPr>
                <a:t>关键词</a:t>
              </a:r>
            </a:p>
          </p:txBody>
        </p:sp>
        <p:sp>
          <p:nvSpPr>
            <p:cNvPr id="20" name="弧形 19">
              <a:extLst>
                <a:ext uri="{FF2B5EF4-FFF2-40B4-BE49-F238E27FC236}">
                  <a16:creationId xmlns:a16="http://schemas.microsoft.com/office/drawing/2014/main" id="{0048475B-C922-49B4-BE67-E1AE4BEB988A}"/>
                </a:ext>
              </a:extLst>
            </p:cNvPr>
            <p:cNvSpPr/>
            <p:nvPr/>
          </p:nvSpPr>
          <p:spPr>
            <a:xfrm rot="7200000">
              <a:off x="1049969" y="1734598"/>
              <a:ext cx="3585029" cy="3585029"/>
            </a:xfrm>
            <a:prstGeom prst="arc">
              <a:avLst>
                <a:gd name="adj1" fmla="val 15000144"/>
                <a:gd name="adj2" fmla="val 17556893"/>
              </a:avLst>
            </a:prstGeom>
            <a:noFill/>
            <a:ln w="12700" cap="flat" cmpd="sng" algn="ctr">
              <a:solidFill>
                <a:sysClr val="windowText" lastClr="000000">
                  <a:lumMod val="75000"/>
                  <a:lumOff val="25000"/>
                </a:sysClr>
              </a:solidFill>
              <a:prstDash val="lgDash"/>
              <a:miter lim="800000"/>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sp>
          <p:nvSpPr>
            <p:cNvPr id="21" name="弧形 20">
              <a:extLst>
                <a:ext uri="{FF2B5EF4-FFF2-40B4-BE49-F238E27FC236}">
                  <a16:creationId xmlns:a16="http://schemas.microsoft.com/office/drawing/2014/main" id="{4FB06E5A-9129-45F3-AB31-AC4E67B31C72}"/>
                </a:ext>
              </a:extLst>
            </p:cNvPr>
            <p:cNvSpPr/>
            <p:nvPr/>
          </p:nvSpPr>
          <p:spPr>
            <a:xfrm rot="14400000">
              <a:off x="1049968" y="1735986"/>
              <a:ext cx="3585029" cy="3585029"/>
            </a:xfrm>
            <a:prstGeom prst="arc">
              <a:avLst>
                <a:gd name="adj1" fmla="val 14880799"/>
                <a:gd name="adj2" fmla="val 17350485"/>
              </a:avLst>
            </a:prstGeom>
            <a:noFill/>
            <a:ln w="12700" cap="flat" cmpd="sng" algn="ctr">
              <a:solidFill>
                <a:sysClr val="windowText" lastClr="000000">
                  <a:lumMod val="75000"/>
                  <a:lumOff val="25000"/>
                </a:sysClr>
              </a:solidFill>
              <a:prstDash val="lgDash"/>
              <a:miter lim="800000"/>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a:cs typeface="+mn-cs"/>
              </a:endParaRPr>
            </a:p>
          </p:txBody>
        </p:sp>
      </p:grpSp>
      <p:sp>
        <p:nvSpPr>
          <p:cNvPr id="25" name="内容占位符 11">
            <a:extLst>
              <a:ext uri="{FF2B5EF4-FFF2-40B4-BE49-F238E27FC236}">
                <a16:creationId xmlns:a16="http://schemas.microsoft.com/office/drawing/2014/main" id="{F70D44AE-6206-4CD4-8617-77F3980B06DA}"/>
              </a:ext>
            </a:extLst>
          </p:cNvPr>
          <p:cNvSpPr txBox="1">
            <a:spLocks/>
          </p:cNvSpPr>
          <p:nvPr/>
        </p:nvSpPr>
        <p:spPr>
          <a:xfrm>
            <a:off x="6969735" y="1800990"/>
            <a:ext cx="4283423" cy="799706"/>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zh-CN" altLang="en-US" sz="2000" spc="0" dirty="0">
                <a:solidFill>
                  <a:srgbClr val="000000">
                    <a:lumMod val="85000"/>
                    <a:lumOff val="15000"/>
                  </a:srgbClr>
                </a:solidFill>
                <a:latin typeface="微软雅黑" panose="020B0503020204020204" pitchFamily="34" charset="-122"/>
                <a:ea typeface="微软雅黑" panose="020B0503020204020204" pitchFamily="34" charset="-122"/>
              </a:rPr>
              <a:t>教育者有目的有计划有组织的对受教育者的心智发展进行教化培育。</a:t>
            </a:r>
          </a:p>
        </p:txBody>
      </p:sp>
      <p:sp>
        <p:nvSpPr>
          <p:cNvPr id="26" name="标题 2">
            <a:extLst>
              <a:ext uri="{FF2B5EF4-FFF2-40B4-BE49-F238E27FC236}">
                <a16:creationId xmlns:a16="http://schemas.microsoft.com/office/drawing/2014/main" id="{F108B6E3-A53A-45AC-AB9F-93E6F093BB5A}"/>
              </a:ext>
            </a:extLst>
          </p:cNvPr>
          <p:cNvSpPr txBox="1">
            <a:spLocks/>
          </p:cNvSpPr>
          <p:nvPr/>
        </p:nvSpPr>
        <p:spPr>
          <a:xfrm>
            <a:off x="6969735" y="1199682"/>
            <a:ext cx="3698265"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输入你的标题</a:t>
            </a:r>
          </a:p>
        </p:txBody>
      </p:sp>
      <p:grpSp>
        <p:nvGrpSpPr>
          <p:cNvPr id="30" name="组合 29">
            <a:extLst>
              <a:ext uri="{FF2B5EF4-FFF2-40B4-BE49-F238E27FC236}">
                <a16:creationId xmlns:a16="http://schemas.microsoft.com/office/drawing/2014/main" id="{4449C79F-0BE8-44FA-80DB-1FFEA2B1F366}"/>
              </a:ext>
            </a:extLst>
          </p:cNvPr>
          <p:cNvGrpSpPr/>
          <p:nvPr/>
        </p:nvGrpSpPr>
        <p:grpSpPr>
          <a:xfrm>
            <a:off x="7068703" y="1735288"/>
            <a:ext cx="1476000" cy="10885"/>
            <a:chOff x="1274932" y="2480254"/>
            <a:chExt cx="1476000" cy="10885"/>
          </a:xfrm>
        </p:grpSpPr>
        <p:cxnSp>
          <p:nvCxnSpPr>
            <p:cNvPr id="31" name="直接连接符 30">
              <a:extLst>
                <a:ext uri="{FF2B5EF4-FFF2-40B4-BE49-F238E27FC236}">
                  <a16:creationId xmlns:a16="http://schemas.microsoft.com/office/drawing/2014/main" id="{F9C9394D-F6D4-4D2A-A3AF-5BD1F9F1E02C}"/>
                </a:ext>
              </a:extLst>
            </p:cNvPr>
            <p:cNvCxnSpPr>
              <a:cxnSpLocks/>
            </p:cNvCxnSpPr>
            <p:nvPr/>
          </p:nvCxnSpPr>
          <p:spPr>
            <a:xfrm>
              <a:off x="1274932" y="2480254"/>
              <a:ext cx="1476000" cy="0"/>
            </a:xfrm>
            <a:prstGeom prst="line">
              <a:avLst/>
            </a:prstGeom>
            <a:noFill/>
            <a:ln w="9525" cap="flat" cmpd="sng" algn="ctr">
              <a:solidFill>
                <a:schemeClr val="accent1"/>
              </a:solidFill>
              <a:prstDash val="solid"/>
              <a:miter lim="800000"/>
            </a:ln>
            <a:effectLst/>
          </p:spPr>
        </p:cxnSp>
        <p:cxnSp>
          <p:nvCxnSpPr>
            <p:cNvPr id="32" name="直接连接符 31">
              <a:extLst>
                <a:ext uri="{FF2B5EF4-FFF2-40B4-BE49-F238E27FC236}">
                  <a16:creationId xmlns:a16="http://schemas.microsoft.com/office/drawing/2014/main" id="{A4A87E9E-3A3C-44A1-A53C-2B2A7BAB1C98}"/>
                </a:ext>
              </a:extLst>
            </p:cNvPr>
            <p:cNvCxnSpPr>
              <a:cxnSpLocks/>
            </p:cNvCxnSpPr>
            <p:nvPr/>
          </p:nvCxnSpPr>
          <p:spPr>
            <a:xfrm>
              <a:off x="1274932" y="2491139"/>
              <a:ext cx="468000" cy="0"/>
            </a:xfrm>
            <a:prstGeom prst="line">
              <a:avLst/>
            </a:prstGeom>
            <a:noFill/>
            <a:ln w="28575" cap="flat" cmpd="sng" algn="ctr">
              <a:solidFill>
                <a:schemeClr val="accent1"/>
              </a:solidFill>
              <a:prstDash val="solid"/>
              <a:miter lim="800000"/>
            </a:ln>
            <a:effectLst/>
          </p:spPr>
        </p:cxnSp>
      </p:grpSp>
      <p:sp>
        <p:nvSpPr>
          <p:cNvPr id="41" name="内容占位符 11">
            <a:extLst>
              <a:ext uri="{FF2B5EF4-FFF2-40B4-BE49-F238E27FC236}">
                <a16:creationId xmlns:a16="http://schemas.microsoft.com/office/drawing/2014/main" id="{70C0B8A6-9979-4571-AD48-8FF8E92388C0}"/>
              </a:ext>
            </a:extLst>
          </p:cNvPr>
          <p:cNvSpPr txBox="1">
            <a:spLocks/>
          </p:cNvSpPr>
          <p:nvPr/>
        </p:nvSpPr>
        <p:spPr>
          <a:xfrm>
            <a:off x="6964231" y="3577146"/>
            <a:ext cx="4313369" cy="799706"/>
          </a:xfrm>
          <a:prstGeom prst="rect">
            <a:avLst/>
          </a:prstGeom>
        </p:spPr>
        <p:txBody>
          <a:bodyPr vert="horz" wrap="square" lIns="91440" tIns="45720" rIns="91440" bIns="45720" rtlCol="0">
            <a:spAutoFit/>
          </a:bodyPr>
          <a:lstStyle>
            <a:defPPr>
              <a:defRPr lang="zh-CN"/>
            </a:defPPr>
            <a:lvl1pPr marR="0" lvl="0" indent="0" algn="just" fontAlgn="auto">
              <a:lnSpc>
                <a:spcPct val="120000"/>
              </a:lnSpc>
              <a:spcBef>
                <a:spcPts val="1000"/>
              </a:spcBef>
              <a:spcAft>
                <a:spcPts val="0"/>
              </a:spcAft>
              <a:buClrTx/>
              <a:buSzTx/>
              <a:buFontTx/>
              <a:buNone/>
              <a:tabLst/>
              <a:defRPr kumimoji="0" sz="2000" b="0" i="0" u="none" strike="noStrike" kern="0" cap="none" spc="10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91440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以人相对成熟或理性的思维来认知对待，让事物得以接近其根本的存在。</a:t>
            </a:r>
          </a:p>
        </p:txBody>
      </p:sp>
      <p:sp>
        <p:nvSpPr>
          <p:cNvPr id="42" name="标题 2">
            <a:extLst>
              <a:ext uri="{FF2B5EF4-FFF2-40B4-BE49-F238E27FC236}">
                <a16:creationId xmlns:a16="http://schemas.microsoft.com/office/drawing/2014/main" id="{E1C3CD42-CBCB-4E41-BBD0-81059D83EAB7}"/>
              </a:ext>
            </a:extLst>
          </p:cNvPr>
          <p:cNvSpPr txBox="1">
            <a:spLocks/>
          </p:cNvSpPr>
          <p:nvPr/>
        </p:nvSpPr>
        <p:spPr>
          <a:xfrm>
            <a:off x="6964230" y="2954425"/>
            <a:ext cx="3983169"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lvl="0">
              <a:defRPr/>
            </a:pPr>
            <a:r>
              <a:rPr lang="zh-CN" altLang="en-US" sz="2800" kern="0" spc="0" dirty="0">
                <a:solidFill>
                  <a:schemeClr val="accent1"/>
                </a:solidFill>
              </a:rPr>
              <a:t>输入你的标题</a:t>
            </a:r>
          </a:p>
        </p:txBody>
      </p:sp>
      <p:sp>
        <p:nvSpPr>
          <p:cNvPr id="44" name="椭圆 43">
            <a:extLst>
              <a:ext uri="{FF2B5EF4-FFF2-40B4-BE49-F238E27FC236}">
                <a16:creationId xmlns:a16="http://schemas.microsoft.com/office/drawing/2014/main" id="{3267FA75-06B3-41C9-8BAF-92EFF2F29CF7}"/>
              </a:ext>
            </a:extLst>
          </p:cNvPr>
          <p:cNvSpPr/>
          <p:nvPr/>
        </p:nvSpPr>
        <p:spPr>
          <a:xfrm>
            <a:off x="6381517" y="3009291"/>
            <a:ext cx="543386" cy="54338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5" name="图片 44">
            <a:extLst>
              <a:ext uri="{FF2B5EF4-FFF2-40B4-BE49-F238E27FC236}">
                <a16:creationId xmlns:a16="http://schemas.microsoft.com/office/drawing/2014/main" id="{8FD373BE-584C-4094-83B3-63D7E03AA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069" y="3137683"/>
            <a:ext cx="288000" cy="288000"/>
          </a:xfrm>
          <a:prstGeom prst="rect">
            <a:avLst/>
          </a:prstGeom>
          <a:solidFill>
            <a:schemeClr val="accent1"/>
          </a:solidFill>
        </p:spPr>
      </p:pic>
      <p:grpSp>
        <p:nvGrpSpPr>
          <p:cNvPr id="46" name="组合 45">
            <a:extLst>
              <a:ext uri="{FF2B5EF4-FFF2-40B4-BE49-F238E27FC236}">
                <a16:creationId xmlns:a16="http://schemas.microsoft.com/office/drawing/2014/main" id="{3A0B3A78-488F-476D-B2B1-D2604CDB0B72}"/>
              </a:ext>
            </a:extLst>
          </p:cNvPr>
          <p:cNvGrpSpPr/>
          <p:nvPr/>
        </p:nvGrpSpPr>
        <p:grpSpPr>
          <a:xfrm>
            <a:off x="7065637" y="3511444"/>
            <a:ext cx="1476000" cy="10885"/>
            <a:chOff x="1274932" y="2480254"/>
            <a:chExt cx="1476000" cy="10885"/>
          </a:xfrm>
        </p:grpSpPr>
        <p:cxnSp>
          <p:nvCxnSpPr>
            <p:cNvPr id="47" name="直接连接符 46">
              <a:extLst>
                <a:ext uri="{FF2B5EF4-FFF2-40B4-BE49-F238E27FC236}">
                  <a16:creationId xmlns:a16="http://schemas.microsoft.com/office/drawing/2014/main" id="{87982093-0A11-4C3D-84D3-7C491B58958D}"/>
                </a:ext>
              </a:extLst>
            </p:cNvPr>
            <p:cNvCxnSpPr>
              <a:cxnSpLocks/>
            </p:cNvCxnSpPr>
            <p:nvPr/>
          </p:nvCxnSpPr>
          <p:spPr>
            <a:xfrm>
              <a:off x="1274932" y="2480254"/>
              <a:ext cx="1476000" cy="0"/>
            </a:xfrm>
            <a:prstGeom prst="line">
              <a:avLst/>
            </a:prstGeom>
            <a:noFill/>
            <a:ln w="9525" cap="flat" cmpd="sng" algn="ctr">
              <a:solidFill>
                <a:schemeClr val="accent1"/>
              </a:solidFill>
              <a:prstDash val="solid"/>
              <a:miter lim="800000"/>
            </a:ln>
            <a:effectLst/>
          </p:spPr>
        </p:cxnSp>
        <p:cxnSp>
          <p:nvCxnSpPr>
            <p:cNvPr id="48" name="直接连接符 47">
              <a:extLst>
                <a:ext uri="{FF2B5EF4-FFF2-40B4-BE49-F238E27FC236}">
                  <a16:creationId xmlns:a16="http://schemas.microsoft.com/office/drawing/2014/main" id="{D02A140F-FB28-4F9F-B22F-23EFD0EAE0D8}"/>
                </a:ext>
              </a:extLst>
            </p:cNvPr>
            <p:cNvCxnSpPr>
              <a:cxnSpLocks/>
            </p:cNvCxnSpPr>
            <p:nvPr/>
          </p:nvCxnSpPr>
          <p:spPr>
            <a:xfrm>
              <a:off x="1274932" y="2491139"/>
              <a:ext cx="468000" cy="0"/>
            </a:xfrm>
            <a:prstGeom prst="line">
              <a:avLst/>
            </a:prstGeom>
            <a:noFill/>
            <a:ln w="28575" cap="flat" cmpd="sng" algn="ctr">
              <a:solidFill>
                <a:schemeClr val="accent1"/>
              </a:solidFill>
              <a:prstDash val="solid"/>
              <a:miter lim="800000"/>
            </a:ln>
            <a:effectLst/>
          </p:spPr>
        </p:cxnSp>
      </p:grpSp>
      <p:sp>
        <p:nvSpPr>
          <p:cNvPr id="57" name="内容占位符 11">
            <a:extLst>
              <a:ext uri="{FF2B5EF4-FFF2-40B4-BE49-F238E27FC236}">
                <a16:creationId xmlns:a16="http://schemas.microsoft.com/office/drawing/2014/main" id="{D7BB1395-5DA6-43BD-8587-7CA2DF895718}"/>
              </a:ext>
            </a:extLst>
          </p:cNvPr>
          <p:cNvSpPr txBox="1">
            <a:spLocks/>
          </p:cNvSpPr>
          <p:nvPr/>
        </p:nvSpPr>
        <p:spPr>
          <a:xfrm>
            <a:off x="6964231" y="5353302"/>
            <a:ext cx="4313369" cy="799706"/>
          </a:xfrm>
          <a:prstGeom prst="rect">
            <a:avLst/>
          </a:prstGeom>
        </p:spPr>
        <p:txBody>
          <a:bodyPr vert="horz" wrap="square" lIns="91440" tIns="45720" rIns="91440" bIns="45720" rtlCol="0">
            <a:spAutoFit/>
          </a:bodyPr>
          <a:lstStyle>
            <a:defPPr>
              <a:defRPr lang="zh-CN"/>
            </a:defPPr>
            <a:lvl1pPr marR="0" lvl="0" indent="0" algn="just" fontAlgn="auto">
              <a:lnSpc>
                <a:spcPct val="120000"/>
              </a:lnSpc>
              <a:spcBef>
                <a:spcPts val="1000"/>
              </a:spcBef>
              <a:spcAft>
                <a:spcPts val="0"/>
              </a:spcAft>
              <a:buClrTx/>
              <a:buSzTx/>
              <a:buFontTx/>
              <a:buNone/>
              <a:tabLst/>
              <a:defRPr kumimoji="0" sz="2000" b="0" i="0" u="none" strike="noStrike" kern="0" cap="none" spc="10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91440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以人相对成熟或理性的思维来认知对待，让事物得以接近其根本的存在。</a:t>
            </a:r>
          </a:p>
        </p:txBody>
      </p:sp>
      <p:sp>
        <p:nvSpPr>
          <p:cNvPr id="58" name="标题 2">
            <a:extLst>
              <a:ext uri="{FF2B5EF4-FFF2-40B4-BE49-F238E27FC236}">
                <a16:creationId xmlns:a16="http://schemas.microsoft.com/office/drawing/2014/main" id="{FBD96E50-135E-4BEB-B4B5-C755B3A40B72}"/>
              </a:ext>
            </a:extLst>
          </p:cNvPr>
          <p:cNvSpPr txBox="1">
            <a:spLocks/>
          </p:cNvSpPr>
          <p:nvPr/>
        </p:nvSpPr>
        <p:spPr>
          <a:xfrm>
            <a:off x="6964231" y="4730581"/>
            <a:ext cx="3983168"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lvl="0">
              <a:defRPr/>
            </a:pPr>
            <a:r>
              <a:rPr lang="zh-CN" altLang="en-US" sz="2800" kern="0" spc="0" dirty="0">
                <a:solidFill>
                  <a:schemeClr val="accent1"/>
                </a:solidFill>
              </a:rPr>
              <a:t>输入你的标题</a:t>
            </a:r>
          </a:p>
        </p:txBody>
      </p:sp>
      <p:grpSp>
        <p:nvGrpSpPr>
          <p:cNvPr id="62" name="组合 61">
            <a:extLst>
              <a:ext uri="{FF2B5EF4-FFF2-40B4-BE49-F238E27FC236}">
                <a16:creationId xmlns:a16="http://schemas.microsoft.com/office/drawing/2014/main" id="{19A63A82-A5B5-4202-B2E0-42E43899F51E}"/>
              </a:ext>
            </a:extLst>
          </p:cNvPr>
          <p:cNvGrpSpPr/>
          <p:nvPr/>
        </p:nvGrpSpPr>
        <p:grpSpPr>
          <a:xfrm>
            <a:off x="7065637" y="5287600"/>
            <a:ext cx="1476000" cy="10885"/>
            <a:chOff x="1274932" y="2480254"/>
            <a:chExt cx="1476000" cy="10885"/>
          </a:xfrm>
        </p:grpSpPr>
        <p:cxnSp>
          <p:nvCxnSpPr>
            <p:cNvPr id="63" name="直接连接符 62">
              <a:extLst>
                <a:ext uri="{FF2B5EF4-FFF2-40B4-BE49-F238E27FC236}">
                  <a16:creationId xmlns:a16="http://schemas.microsoft.com/office/drawing/2014/main" id="{4AD1657F-D3FB-4D3B-A457-4AEC7E36B1CF}"/>
                </a:ext>
              </a:extLst>
            </p:cNvPr>
            <p:cNvCxnSpPr>
              <a:cxnSpLocks/>
            </p:cNvCxnSpPr>
            <p:nvPr/>
          </p:nvCxnSpPr>
          <p:spPr>
            <a:xfrm>
              <a:off x="1274932" y="2480254"/>
              <a:ext cx="1476000" cy="0"/>
            </a:xfrm>
            <a:prstGeom prst="line">
              <a:avLst/>
            </a:prstGeom>
            <a:noFill/>
            <a:ln w="9525" cap="flat" cmpd="sng" algn="ctr">
              <a:solidFill>
                <a:schemeClr val="accent1"/>
              </a:solidFill>
              <a:prstDash val="solid"/>
              <a:miter lim="800000"/>
            </a:ln>
            <a:effectLst/>
          </p:spPr>
        </p:cxnSp>
        <p:cxnSp>
          <p:nvCxnSpPr>
            <p:cNvPr id="64" name="直接连接符 63">
              <a:extLst>
                <a:ext uri="{FF2B5EF4-FFF2-40B4-BE49-F238E27FC236}">
                  <a16:creationId xmlns:a16="http://schemas.microsoft.com/office/drawing/2014/main" id="{6CE1EEBA-D9B8-486A-AF48-2289554A91BC}"/>
                </a:ext>
              </a:extLst>
            </p:cNvPr>
            <p:cNvCxnSpPr>
              <a:cxnSpLocks/>
            </p:cNvCxnSpPr>
            <p:nvPr/>
          </p:nvCxnSpPr>
          <p:spPr>
            <a:xfrm>
              <a:off x="1274932" y="2491139"/>
              <a:ext cx="468000" cy="0"/>
            </a:xfrm>
            <a:prstGeom prst="line">
              <a:avLst/>
            </a:prstGeom>
            <a:noFill/>
            <a:ln w="28575" cap="flat" cmpd="sng" algn="ctr">
              <a:solidFill>
                <a:schemeClr val="accent1"/>
              </a:solidFill>
              <a:prstDash val="solid"/>
              <a:miter lim="800000"/>
            </a:ln>
            <a:effectLst/>
          </p:spPr>
        </p:cxnSp>
      </p:grpSp>
      <p:grpSp>
        <p:nvGrpSpPr>
          <p:cNvPr id="69" name="组合 68">
            <a:extLst>
              <a:ext uri="{FF2B5EF4-FFF2-40B4-BE49-F238E27FC236}">
                <a16:creationId xmlns:a16="http://schemas.microsoft.com/office/drawing/2014/main" id="{3C718338-DA6A-43D4-B877-BB9F80442C03}"/>
              </a:ext>
            </a:extLst>
          </p:cNvPr>
          <p:cNvGrpSpPr/>
          <p:nvPr/>
        </p:nvGrpSpPr>
        <p:grpSpPr>
          <a:xfrm>
            <a:off x="6381517" y="4785447"/>
            <a:ext cx="543386" cy="543386"/>
            <a:chOff x="3951735" y="887135"/>
            <a:chExt cx="2782035" cy="2782035"/>
          </a:xfrm>
          <a:solidFill>
            <a:schemeClr val="accent1"/>
          </a:solidFill>
        </p:grpSpPr>
        <p:sp>
          <p:nvSpPr>
            <p:cNvPr id="70" name="椭圆 69">
              <a:extLst>
                <a:ext uri="{FF2B5EF4-FFF2-40B4-BE49-F238E27FC236}">
                  <a16:creationId xmlns:a16="http://schemas.microsoft.com/office/drawing/2014/main" id="{3D1E5720-E09C-47D9-84C3-3DDFB4A89BDF}"/>
                </a:ext>
              </a:extLst>
            </p:cNvPr>
            <p:cNvSpPr/>
            <p:nvPr/>
          </p:nvSpPr>
          <p:spPr>
            <a:xfrm>
              <a:off x="3951735" y="887135"/>
              <a:ext cx="2782035" cy="27820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1" name="图片 70">
              <a:extLst>
                <a:ext uri="{FF2B5EF4-FFF2-40B4-BE49-F238E27FC236}">
                  <a16:creationId xmlns:a16="http://schemas.microsoft.com/office/drawing/2014/main" id="{56E05239-CF01-4259-9E47-9F75032D8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786" y="1414430"/>
              <a:ext cx="1843148" cy="1843133"/>
            </a:xfrm>
            <a:prstGeom prst="rect">
              <a:avLst/>
            </a:prstGeom>
            <a:grpFill/>
          </p:spPr>
        </p:pic>
      </p:grpSp>
      <p:sp>
        <p:nvSpPr>
          <p:cNvPr id="37" name="椭圆 36">
            <a:extLst>
              <a:ext uri="{FF2B5EF4-FFF2-40B4-BE49-F238E27FC236}">
                <a16:creationId xmlns:a16="http://schemas.microsoft.com/office/drawing/2014/main" id="{72DB86CF-E67E-4E8A-831D-840E046E6256}"/>
              </a:ext>
            </a:extLst>
          </p:cNvPr>
          <p:cNvSpPr>
            <a:spLocks noChangeAspect="1"/>
          </p:cNvSpPr>
          <p:nvPr/>
        </p:nvSpPr>
        <p:spPr>
          <a:xfrm>
            <a:off x="6381517" y="1255076"/>
            <a:ext cx="543386" cy="543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 name="graduate-student_81832">
            <a:extLst>
              <a:ext uri="{FF2B5EF4-FFF2-40B4-BE49-F238E27FC236}">
                <a16:creationId xmlns:a16="http://schemas.microsoft.com/office/drawing/2014/main" id="{3AF12E29-BC87-44BE-AC0A-7C56EBCFE216}"/>
              </a:ext>
            </a:extLst>
          </p:cNvPr>
          <p:cNvSpPr>
            <a:spLocks noChangeAspect="1"/>
          </p:cNvSpPr>
          <p:nvPr/>
        </p:nvSpPr>
        <p:spPr bwMode="auto">
          <a:xfrm>
            <a:off x="6479783" y="1382769"/>
            <a:ext cx="362382" cy="288000"/>
          </a:xfrm>
          <a:custGeom>
            <a:avLst/>
            <a:gdLst>
              <a:gd name="connsiteX0" fmla="*/ 65272 w 609191"/>
              <a:gd name="connsiteY0" fmla="*/ 327070 h 484149"/>
              <a:gd name="connsiteX1" fmla="*/ 77974 w 609191"/>
              <a:gd name="connsiteY1" fmla="*/ 340889 h 484149"/>
              <a:gd name="connsiteX2" fmla="*/ 65272 w 609191"/>
              <a:gd name="connsiteY2" fmla="*/ 353673 h 484149"/>
              <a:gd name="connsiteX3" fmla="*/ 51724 w 609191"/>
              <a:gd name="connsiteY3" fmla="*/ 340889 h 484149"/>
              <a:gd name="connsiteX4" fmla="*/ 65272 w 609191"/>
              <a:gd name="connsiteY4" fmla="*/ 327070 h 484149"/>
              <a:gd name="connsiteX5" fmla="*/ 65280 w 609191"/>
              <a:gd name="connsiteY5" fmla="*/ 295268 h 484149"/>
              <a:gd name="connsiteX6" fmla="*/ 25340 w 609191"/>
              <a:gd name="connsiteY6" fmla="*/ 345310 h 484149"/>
              <a:gd name="connsiteX7" fmla="*/ 25340 w 609191"/>
              <a:gd name="connsiteY7" fmla="*/ 459034 h 484149"/>
              <a:gd name="connsiteX8" fmla="*/ 104373 w 609191"/>
              <a:gd name="connsiteY8" fmla="*/ 459034 h 484149"/>
              <a:gd name="connsiteX9" fmla="*/ 104373 w 609191"/>
              <a:gd name="connsiteY9" fmla="*/ 345122 h 484149"/>
              <a:gd name="connsiteX10" fmla="*/ 467703 w 609191"/>
              <a:gd name="connsiteY10" fmla="*/ 259712 h 484149"/>
              <a:gd name="connsiteX11" fmla="*/ 311802 w 609191"/>
              <a:gd name="connsiteY11" fmla="*/ 314081 h 484149"/>
              <a:gd name="connsiteX12" fmla="*/ 168618 w 609191"/>
              <a:gd name="connsiteY12" fmla="*/ 266673 h 484149"/>
              <a:gd name="connsiteX13" fmla="*/ 168618 w 609191"/>
              <a:gd name="connsiteY13" fmla="*/ 392531 h 484149"/>
              <a:gd name="connsiteX14" fmla="*/ 306150 w 609191"/>
              <a:gd name="connsiteY14" fmla="*/ 432602 h 484149"/>
              <a:gd name="connsiteX15" fmla="*/ 306244 w 609191"/>
              <a:gd name="connsiteY15" fmla="*/ 432602 h 484149"/>
              <a:gd name="connsiteX16" fmla="*/ 467609 w 609191"/>
              <a:gd name="connsiteY16" fmla="*/ 392342 h 484149"/>
              <a:gd name="connsiteX17" fmla="*/ 467703 w 609191"/>
              <a:gd name="connsiteY17" fmla="*/ 392342 h 484149"/>
              <a:gd name="connsiteX18" fmla="*/ 311429 w 609191"/>
              <a:gd name="connsiteY18" fmla="*/ 53065 h 484149"/>
              <a:gd name="connsiteX19" fmla="*/ 323957 w 609191"/>
              <a:gd name="connsiteY19" fmla="*/ 65575 h 484149"/>
              <a:gd name="connsiteX20" fmla="*/ 323957 w 609191"/>
              <a:gd name="connsiteY20" fmla="*/ 93979 h 484149"/>
              <a:gd name="connsiteX21" fmla="*/ 349013 w 609191"/>
              <a:gd name="connsiteY21" fmla="*/ 115142 h 484149"/>
              <a:gd name="connsiteX22" fmla="*/ 343361 w 609191"/>
              <a:gd name="connsiteY22" fmla="*/ 131978 h 484149"/>
              <a:gd name="connsiteX23" fmla="*/ 326500 w 609191"/>
              <a:gd name="connsiteY23" fmla="*/ 126334 h 484149"/>
              <a:gd name="connsiteX24" fmla="*/ 309451 w 609191"/>
              <a:gd name="connsiteY24" fmla="*/ 118057 h 484149"/>
              <a:gd name="connsiteX25" fmla="*/ 308320 w 609191"/>
              <a:gd name="connsiteY25" fmla="*/ 118245 h 484149"/>
              <a:gd name="connsiteX26" fmla="*/ 298618 w 609191"/>
              <a:gd name="connsiteY26" fmla="*/ 132730 h 484149"/>
              <a:gd name="connsiteX27" fmla="*/ 298712 w 609191"/>
              <a:gd name="connsiteY27" fmla="*/ 133576 h 484149"/>
              <a:gd name="connsiteX28" fmla="*/ 312559 w 609191"/>
              <a:gd name="connsiteY28" fmla="*/ 144581 h 484149"/>
              <a:gd name="connsiteX29" fmla="*/ 313030 w 609191"/>
              <a:gd name="connsiteY29" fmla="*/ 144581 h 484149"/>
              <a:gd name="connsiteX30" fmla="*/ 313595 w 609191"/>
              <a:gd name="connsiteY30" fmla="*/ 144581 h 484149"/>
              <a:gd name="connsiteX31" fmla="*/ 313784 w 609191"/>
              <a:gd name="connsiteY31" fmla="*/ 144581 h 484149"/>
              <a:gd name="connsiteX32" fmla="*/ 313972 w 609191"/>
              <a:gd name="connsiteY32" fmla="*/ 144581 h 484149"/>
              <a:gd name="connsiteX33" fmla="*/ 350332 w 609191"/>
              <a:gd name="connsiteY33" fmla="*/ 178723 h 484149"/>
              <a:gd name="connsiteX34" fmla="*/ 350520 w 609191"/>
              <a:gd name="connsiteY34" fmla="*/ 179569 h 484149"/>
              <a:gd name="connsiteX35" fmla="*/ 324145 w 609191"/>
              <a:gd name="connsiteY35" fmla="*/ 219449 h 484149"/>
              <a:gd name="connsiteX36" fmla="*/ 324145 w 609191"/>
              <a:gd name="connsiteY36" fmla="*/ 248418 h 484149"/>
              <a:gd name="connsiteX37" fmla="*/ 311523 w 609191"/>
              <a:gd name="connsiteY37" fmla="*/ 261021 h 484149"/>
              <a:gd name="connsiteX38" fmla="*/ 298995 w 609191"/>
              <a:gd name="connsiteY38" fmla="*/ 248418 h 484149"/>
              <a:gd name="connsiteX39" fmla="*/ 298995 w 609191"/>
              <a:gd name="connsiteY39" fmla="*/ 220766 h 484149"/>
              <a:gd name="connsiteX40" fmla="*/ 274598 w 609191"/>
              <a:gd name="connsiteY40" fmla="*/ 203083 h 484149"/>
              <a:gd name="connsiteX41" fmla="*/ 278554 w 609191"/>
              <a:gd name="connsiteY41" fmla="*/ 185777 h 484149"/>
              <a:gd name="connsiteX42" fmla="*/ 295886 w 609191"/>
              <a:gd name="connsiteY42" fmla="*/ 189633 h 484149"/>
              <a:gd name="connsiteX43" fmla="*/ 314537 w 609191"/>
              <a:gd name="connsiteY43" fmla="*/ 196123 h 484149"/>
              <a:gd name="connsiteX44" fmla="*/ 325275 w 609191"/>
              <a:gd name="connsiteY44" fmla="*/ 182109 h 484149"/>
              <a:gd name="connsiteX45" fmla="*/ 311711 w 609191"/>
              <a:gd name="connsiteY45" fmla="*/ 169600 h 484149"/>
              <a:gd name="connsiteX46" fmla="*/ 273656 w 609191"/>
              <a:gd name="connsiteY46" fmla="*/ 135834 h 484149"/>
              <a:gd name="connsiteX47" fmla="*/ 298901 w 609191"/>
              <a:gd name="connsiteY47" fmla="*/ 94732 h 484149"/>
              <a:gd name="connsiteX48" fmla="*/ 298901 w 609191"/>
              <a:gd name="connsiteY48" fmla="*/ 65575 h 484149"/>
              <a:gd name="connsiteX49" fmla="*/ 311429 w 609191"/>
              <a:gd name="connsiteY49" fmla="*/ 53065 h 484149"/>
              <a:gd name="connsiteX50" fmla="*/ 311708 w 609191"/>
              <a:gd name="connsiteY50" fmla="*/ 25115 h 484149"/>
              <a:gd name="connsiteX51" fmla="*/ 46817 w 609191"/>
              <a:gd name="connsiteY51" fmla="*/ 156994 h 484149"/>
              <a:gd name="connsiteX52" fmla="*/ 311708 w 609191"/>
              <a:gd name="connsiteY52" fmla="*/ 288966 h 484149"/>
              <a:gd name="connsiteX53" fmla="*/ 576504 w 609191"/>
              <a:gd name="connsiteY53" fmla="*/ 156994 h 484149"/>
              <a:gd name="connsiteX54" fmla="*/ 311708 w 609191"/>
              <a:gd name="connsiteY54" fmla="*/ 25115 h 484149"/>
              <a:gd name="connsiteX55" fmla="*/ 311708 w 609191"/>
              <a:gd name="connsiteY55" fmla="*/ 0 h 484149"/>
              <a:gd name="connsiteX56" fmla="*/ 604858 w 609191"/>
              <a:gd name="connsiteY56" fmla="*/ 147211 h 484149"/>
              <a:gd name="connsiteX57" fmla="*/ 609191 w 609191"/>
              <a:gd name="connsiteY57" fmla="*/ 156900 h 484149"/>
              <a:gd name="connsiteX58" fmla="*/ 604481 w 609191"/>
              <a:gd name="connsiteY58" fmla="*/ 166682 h 484149"/>
              <a:gd name="connsiteX59" fmla="*/ 492289 w 609191"/>
              <a:gd name="connsiteY59" fmla="*/ 244944 h 484149"/>
              <a:gd name="connsiteX60" fmla="*/ 492289 w 609191"/>
              <a:gd name="connsiteY60" fmla="*/ 400714 h 484149"/>
              <a:gd name="connsiteX61" fmla="*/ 484565 w 609191"/>
              <a:gd name="connsiteY61" fmla="*/ 412378 h 484149"/>
              <a:gd name="connsiteX62" fmla="*/ 309259 w 609191"/>
              <a:gd name="connsiteY62" fmla="*/ 457623 h 484149"/>
              <a:gd name="connsiteX63" fmla="*/ 305302 w 609191"/>
              <a:gd name="connsiteY63" fmla="*/ 457529 h 484149"/>
              <a:gd name="connsiteX64" fmla="*/ 150531 w 609191"/>
              <a:gd name="connsiteY64" fmla="*/ 412284 h 484149"/>
              <a:gd name="connsiteX65" fmla="*/ 143089 w 609191"/>
              <a:gd name="connsiteY65" fmla="*/ 400808 h 484149"/>
              <a:gd name="connsiteX66" fmla="*/ 143089 w 609191"/>
              <a:gd name="connsiteY66" fmla="*/ 252563 h 484149"/>
              <a:gd name="connsiteX67" fmla="*/ 77621 w 609191"/>
              <a:gd name="connsiteY67" fmla="*/ 210704 h 484149"/>
              <a:gd name="connsiteX68" fmla="*/ 77621 w 609191"/>
              <a:gd name="connsiteY68" fmla="*/ 258113 h 484149"/>
              <a:gd name="connsiteX69" fmla="*/ 77621 w 609191"/>
              <a:gd name="connsiteY69" fmla="*/ 270623 h 484149"/>
              <a:gd name="connsiteX70" fmla="*/ 126604 w 609191"/>
              <a:gd name="connsiteY70" fmla="*/ 333082 h 484149"/>
              <a:gd name="connsiteX71" fmla="*/ 129242 w 609191"/>
              <a:gd name="connsiteY71" fmla="*/ 340889 h 484149"/>
              <a:gd name="connsiteX72" fmla="*/ 129242 w 609191"/>
              <a:gd name="connsiteY72" fmla="*/ 471545 h 484149"/>
              <a:gd name="connsiteX73" fmla="*/ 116713 w 609191"/>
              <a:gd name="connsiteY73" fmla="*/ 484149 h 484149"/>
              <a:gd name="connsiteX74" fmla="*/ 12528 w 609191"/>
              <a:gd name="connsiteY74" fmla="*/ 484149 h 484149"/>
              <a:gd name="connsiteX75" fmla="*/ 0 w 609191"/>
              <a:gd name="connsiteY75" fmla="*/ 471545 h 484149"/>
              <a:gd name="connsiteX76" fmla="*/ 0 w 609191"/>
              <a:gd name="connsiteY76" fmla="*/ 340795 h 484149"/>
              <a:gd name="connsiteX77" fmla="*/ 2732 w 609191"/>
              <a:gd name="connsiteY77" fmla="*/ 332988 h 484149"/>
              <a:gd name="connsiteX78" fmla="*/ 52658 w 609191"/>
              <a:gd name="connsiteY78" fmla="*/ 270529 h 484149"/>
              <a:gd name="connsiteX79" fmla="*/ 52658 w 609191"/>
              <a:gd name="connsiteY79" fmla="*/ 264791 h 484149"/>
              <a:gd name="connsiteX80" fmla="*/ 52658 w 609191"/>
              <a:gd name="connsiteY80" fmla="*/ 192738 h 484149"/>
              <a:gd name="connsiteX81" fmla="*/ 18463 w 609191"/>
              <a:gd name="connsiteY81" fmla="*/ 166776 h 484149"/>
              <a:gd name="connsiteX82" fmla="*/ 13847 w 609191"/>
              <a:gd name="connsiteY82" fmla="*/ 156994 h 484149"/>
              <a:gd name="connsiteX83" fmla="*/ 18463 w 609191"/>
              <a:gd name="connsiteY83" fmla="*/ 147211 h 484149"/>
              <a:gd name="connsiteX84" fmla="*/ 311708 w 609191"/>
              <a:gd name="connsiteY84" fmla="*/ 0 h 48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9191" h="484149">
                <a:moveTo>
                  <a:pt x="65272" y="327070"/>
                </a:moveTo>
                <a:cubicBezTo>
                  <a:pt x="72235" y="327070"/>
                  <a:pt x="77974" y="332992"/>
                  <a:pt x="77974" y="340889"/>
                </a:cubicBezTo>
                <a:cubicBezTo>
                  <a:pt x="77974" y="347751"/>
                  <a:pt x="72235" y="353673"/>
                  <a:pt x="65272" y="353673"/>
                </a:cubicBezTo>
                <a:cubicBezTo>
                  <a:pt x="57557" y="353673"/>
                  <a:pt x="51724" y="347751"/>
                  <a:pt x="51724" y="340889"/>
                </a:cubicBezTo>
                <a:cubicBezTo>
                  <a:pt x="51724" y="332992"/>
                  <a:pt x="57651" y="327070"/>
                  <a:pt x="65272" y="327070"/>
                </a:cubicBezTo>
                <a:close/>
                <a:moveTo>
                  <a:pt x="65280" y="295268"/>
                </a:moveTo>
                <a:lnTo>
                  <a:pt x="25340" y="345310"/>
                </a:lnTo>
                <a:lnTo>
                  <a:pt x="25340" y="459034"/>
                </a:lnTo>
                <a:lnTo>
                  <a:pt x="104373" y="459034"/>
                </a:lnTo>
                <a:lnTo>
                  <a:pt x="104373" y="345122"/>
                </a:lnTo>
                <a:close/>
                <a:moveTo>
                  <a:pt x="467703" y="259712"/>
                </a:moveTo>
                <a:cubicBezTo>
                  <a:pt x="415610" y="289060"/>
                  <a:pt x="357772" y="314081"/>
                  <a:pt x="311802" y="314081"/>
                </a:cubicBezTo>
                <a:cubicBezTo>
                  <a:pt x="269600" y="314081"/>
                  <a:pt x="217225" y="292822"/>
                  <a:pt x="168618" y="266673"/>
                </a:cubicBezTo>
                <a:lnTo>
                  <a:pt x="168618" y="392531"/>
                </a:lnTo>
                <a:cubicBezTo>
                  <a:pt x="191979" y="402501"/>
                  <a:pt x="264796" y="431849"/>
                  <a:pt x="306150" y="432602"/>
                </a:cubicBezTo>
                <a:lnTo>
                  <a:pt x="306244" y="432602"/>
                </a:lnTo>
                <a:cubicBezTo>
                  <a:pt x="354475" y="434107"/>
                  <a:pt x="441233" y="402501"/>
                  <a:pt x="467609" y="392342"/>
                </a:cubicBezTo>
                <a:lnTo>
                  <a:pt x="467703" y="392342"/>
                </a:lnTo>
                <a:close/>
                <a:moveTo>
                  <a:pt x="311429" y="53065"/>
                </a:moveTo>
                <a:cubicBezTo>
                  <a:pt x="318305" y="53065"/>
                  <a:pt x="323957" y="58709"/>
                  <a:pt x="323957" y="65575"/>
                </a:cubicBezTo>
                <a:lnTo>
                  <a:pt x="323957" y="93979"/>
                </a:lnTo>
                <a:cubicBezTo>
                  <a:pt x="334507" y="97083"/>
                  <a:pt x="343738" y="104607"/>
                  <a:pt x="349013" y="115142"/>
                </a:cubicBezTo>
                <a:cubicBezTo>
                  <a:pt x="352121" y="121443"/>
                  <a:pt x="349578" y="128968"/>
                  <a:pt x="343361" y="131978"/>
                </a:cubicBezTo>
                <a:cubicBezTo>
                  <a:pt x="337050" y="135081"/>
                  <a:pt x="329514" y="132542"/>
                  <a:pt x="326500" y="126334"/>
                </a:cubicBezTo>
                <a:cubicBezTo>
                  <a:pt x="323203" y="119750"/>
                  <a:pt x="315667" y="115988"/>
                  <a:pt x="309451" y="118057"/>
                </a:cubicBezTo>
                <a:cubicBezTo>
                  <a:pt x="309074" y="118151"/>
                  <a:pt x="308697" y="118151"/>
                  <a:pt x="308320" y="118245"/>
                </a:cubicBezTo>
                <a:cubicBezTo>
                  <a:pt x="300879" y="119938"/>
                  <a:pt x="297770" y="126899"/>
                  <a:pt x="298618" y="132730"/>
                </a:cubicBezTo>
                <a:cubicBezTo>
                  <a:pt x="298712" y="132918"/>
                  <a:pt x="298712" y="133294"/>
                  <a:pt x="298712" y="133576"/>
                </a:cubicBezTo>
                <a:cubicBezTo>
                  <a:pt x="299277" y="139690"/>
                  <a:pt x="305400" y="144581"/>
                  <a:pt x="312559" y="144581"/>
                </a:cubicBezTo>
                <a:lnTo>
                  <a:pt x="313030" y="144581"/>
                </a:lnTo>
                <a:lnTo>
                  <a:pt x="313595" y="144581"/>
                </a:lnTo>
                <a:lnTo>
                  <a:pt x="313784" y="144581"/>
                </a:lnTo>
                <a:lnTo>
                  <a:pt x="313972" y="144581"/>
                </a:lnTo>
                <a:cubicBezTo>
                  <a:pt x="332905" y="146086"/>
                  <a:pt x="347506" y="159818"/>
                  <a:pt x="350332" y="178723"/>
                </a:cubicBezTo>
                <a:cubicBezTo>
                  <a:pt x="350520" y="179005"/>
                  <a:pt x="350520" y="179381"/>
                  <a:pt x="350520" y="179569"/>
                </a:cubicBezTo>
                <a:cubicBezTo>
                  <a:pt x="351839" y="196876"/>
                  <a:pt x="340912" y="213241"/>
                  <a:pt x="324145" y="219449"/>
                </a:cubicBezTo>
                <a:lnTo>
                  <a:pt x="324145" y="248418"/>
                </a:lnTo>
                <a:cubicBezTo>
                  <a:pt x="324145" y="255378"/>
                  <a:pt x="318493" y="261021"/>
                  <a:pt x="311523" y="261021"/>
                </a:cubicBezTo>
                <a:cubicBezTo>
                  <a:pt x="304647" y="261021"/>
                  <a:pt x="298995" y="255378"/>
                  <a:pt x="298995" y="248418"/>
                </a:cubicBezTo>
                <a:lnTo>
                  <a:pt x="298995" y="220766"/>
                </a:lnTo>
                <a:cubicBezTo>
                  <a:pt x="289104" y="218132"/>
                  <a:pt x="280250" y="212113"/>
                  <a:pt x="274598" y="203083"/>
                </a:cubicBezTo>
                <a:cubicBezTo>
                  <a:pt x="270830" y="197158"/>
                  <a:pt x="272620" y="189351"/>
                  <a:pt x="278554" y="185777"/>
                </a:cubicBezTo>
                <a:cubicBezTo>
                  <a:pt x="284394" y="182015"/>
                  <a:pt x="292213" y="183708"/>
                  <a:pt x="295886" y="189633"/>
                </a:cubicBezTo>
                <a:cubicBezTo>
                  <a:pt x="299654" y="195747"/>
                  <a:pt x="307378" y="198380"/>
                  <a:pt x="314537" y="196123"/>
                </a:cubicBezTo>
                <a:cubicBezTo>
                  <a:pt x="321131" y="194148"/>
                  <a:pt x="325464" y="188223"/>
                  <a:pt x="325275" y="182109"/>
                </a:cubicBezTo>
                <a:cubicBezTo>
                  <a:pt x="323957" y="174961"/>
                  <a:pt x="318870" y="170164"/>
                  <a:pt x="311711" y="169600"/>
                </a:cubicBezTo>
                <a:cubicBezTo>
                  <a:pt x="291836" y="169223"/>
                  <a:pt x="275257" y="154551"/>
                  <a:pt x="273656" y="135834"/>
                </a:cubicBezTo>
                <a:cubicBezTo>
                  <a:pt x="271019" y="117305"/>
                  <a:pt x="281663" y="100375"/>
                  <a:pt x="298901" y="94732"/>
                </a:cubicBezTo>
                <a:lnTo>
                  <a:pt x="298901" y="65575"/>
                </a:lnTo>
                <a:cubicBezTo>
                  <a:pt x="298901" y="58709"/>
                  <a:pt x="304552" y="53065"/>
                  <a:pt x="311429" y="53065"/>
                </a:cubicBezTo>
                <a:close/>
                <a:moveTo>
                  <a:pt x="311708" y="25115"/>
                </a:moveTo>
                <a:cubicBezTo>
                  <a:pt x="226927" y="25115"/>
                  <a:pt x="88924" y="125012"/>
                  <a:pt x="46817" y="156994"/>
                </a:cubicBezTo>
                <a:cubicBezTo>
                  <a:pt x="88924" y="188975"/>
                  <a:pt x="226833" y="288966"/>
                  <a:pt x="311708" y="288966"/>
                </a:cubicBezTo>
                <a:cubicBezTo>
                  <a:pt x="396488" y="288966"/>
                  <a:pt x="534396" y="189164"/>
                  <a:pt x="576504" y="156994"/>
                </a:cubicBezTo>
                <a:cubicBezTo>
                  <a:pt x="534396" y="125012"/>
                  <a:pt x="396488" y="25115"/>
                  <a:pt x="311708" y="25115"/>
                </a:cubicBezTo>
                <a:close/>
                <a:moveTo>
                  <a:pt x="311708" y="0"/>
                </a:moveTo>
                <a:cubicBezTo>
                  <a:pt x="420980" y="0"/>
                  <a:pt x="597322" y="141191"/>
                  <a:pt x="604858" y="147211"/>
                </a:cubicBezTo>
                <a:cubicBezTo>
                  <a:pt x="607778" y="149657"/>
                  <a:pt x="609191" y="153137"/>
                  <a:pt x="609191" y="156900"/>
                </a:cubicBezTo>
                <a:cubicBezTo>
                  <a:pt x="609191" y="160662"/>
                  <a:pt x="607496" y="164331"/>
                  <a:pt x="604481" y="166682"/>
                </a:cubicBezTo>
                <a:cubicBezTo>
                  <a:pt x="600713" y="169786"/>
                  <a:pt x="552765" y="208165"/>
                  <a:pt x="492289" y="244944"/>
                </a:cubicBezTo>
                <a:lnTo>
                  <a:pt x="492289" y="400714"/>
                </a:lnTo>
                <a:cubicBezTo>
                  <a:pt x="492289" y="405888"/>
                  <a:pt x="489275" y="410497"/>
                  <a:pt x="484565" y="412378"/>
                </a:cubicBezTo>
                <a:cubicBezTo>
                  <a:pt x="479855" y="414354"/>
                  <a:pt x="372373" y="457623"/>
                  <a:pt x="309259" y="457623"/>
                </a:cubicBezTo>
                <a:cubicBezTo>
                  <a:pt x="307940" y="457623"/>
                  <a:pt x="306621" y="457529"/>
                  <a:pt x="305302" y="457529"/>
                </a:cubicBezTo>
                <a:cubicBezTo>
                  <a:pt x="250760" y="456494"/>
                  <a:pt x="154488" y="413977"/>
                  <a:pt x="150531" y="412284"/>
                </a:cubicBezTo>
                <a:cubicBezTo>
                  <a:pt x="146010" y="410215"/>
                  <a:pt x="143089" y="405888"/>
                  <a:pt x="143089" y="400808"/>
                </a:cubicBezTo>
                <a:lnTo>
                  <a:pt x="143089" y="252563"/>
                </a:lnTo>
                <a:cubicBezTo>
                  <a:pt x="119068" y="238547"/>
                  <a:pt x="96743" y="223873"/>
                  <a:pt x="77621" y="210704"/>
                </a:cubicBezTo>
                <a:lnTo>
                  <a:pt x="77621" y="258113"/>
                </a:lnTo>
                <a:lnTo>
                  <a:pt x="77621" y="270623"/>
                </a:lnTo>
                <a:lnTo>
                  <a:pt x="126604" y="333082"/>
                </a:lnTo>
                <a:cubicBezTo>
                  <a:pt x="128394" y="335339"/>
                  <a:pt x="129242" y="338161"/>
                  <a:pt x="129242" y="340889"/>
                </a:cubicBezTo>
                <a:lnTo>
                  <a:pt x="129242" y="471545"/>
                </a:lnTo>
                <a:cubicBezTo>
                  <a:pt x="129242" y="478505"/>
                  <a:pt x="123590" y="484149"/>
                  <a:pt x="116713" y="484149"/>
                </a:cubicBezTo>
                <a:lnTo>
                  <a:pt x="12528" y="484149"/>
                </a:lnTo>
                <a:cubicBezTo>
                  <a:pt x="5652" y="484149"/>
                  <a:pt x="0" y="478505"/>
                  <a:pt x="0" y="471545"/>
                </a:cubicBezTo>
                <a:lnTo>
                  <a:pt x="0" y="340795"/>
                </a:lnTo>
                <a:cubicBezTo>
                  <a:pt x="0" y="337973"/>
                  <a:pt x="1036" y="335245"/>
                  <a:pt x="2732" y="332988"/>
                </a:cubicBezTo>
                <a:lnTo>
                  <a:pt x="52658" y="270529"/>
                </a:lnTo>
                <a:lnTo>
                  <a:pt x="52658" y="264791"/>
                </a:lnTo>
                <a:lnTo>
                  <a:pt x="52658" y="192738"/>
                </a:lnTo>
                <a:cubicBezTo>
                  <a:pt x="33064" y="178440"/>
                  <a:pt x="20347" y="168281"/>
                  <a:pt x="18463" y="166776"/>
                </a:cubicBezTo>
                <a:cubicBezTo>
                  <a:pt x="15543" y="164425"/>
                  <a:pt x="13847" y="160756"/>
                  <a:pt x="13847" y="156994"/>
                </a:cubicBezTo>
                <a:cubicBezTo>
                  <a:pt x="13847" y="153231"/>
                  <a:pt x="15543" y="149657"/>
                  <a:pt x="18463" y="147211"/>
                </a:cubicBezTo>
                <a:cubicBezTo>
                  <a:pt x="25999" y="141191"/>
                  <a:pt x="202341" y="0"/>
                  <a:pt x="31170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2152480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57B497-3515-47FF-BB88-322F852B0220}"/>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四项循环</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35" name="Arc 1">
            <a:extLst>
              <a:ext uri="{FF2B5EF4-FFF2-40B4-BE49-F238E27FC236}">
                <a16:creationId xmlns:a16="http://schemas.microsoft.com/office/drawing/2014/main" id="{6E527825-E322-4DF2-BB99-AC50F2C81961}"/>
              </a:ext>
            </a:extLst>
          </p:cNvPr>
          <p:cNvSpPr/>
          <p:nvPr/>
        </p:nvSpPr>
        <p:spPr>
          <a:xfrm rot="2700000">
            <a:off x="5923792" y="2790215"/>
            <a:ext cx="2215796" cy="2215796"/>
          </a:xfrm>
          <a:prstGeom prst="arc">
            <a:avLst/>
          </a:prstGeom>
          <a:noFill/>
          <a:ln w="12700" cap="flat" cmpd="sng" algn="ctr">
            <a:solidFill>
              <a:schemeClr val="tx1">
                <a:lumMod val="85000"/>
                <a:lumOff val="15000"/>
              </a:schemeClr>
            </a:solidFill>
            <a:prstDash val="dash"/>
            <a:round/>
            <a:headEnd type="none" w="lg" len="lg"/>
            <a:tailEnd type="stealth" w="lg" len="lg"/>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Text" lastClr="000000"/>
              </a:solidFill>
              <a:effectLst/>
              <a:uLnTx/>
              <a:uFillTx/>
              <a:latin typeface="Segoe UI"/>
              <a:ea typeface="微软雅黑"/>
              <a:cs typeface="+mn-cs"/>
            </a:endParaRPr>
          </a:p>
        </p:txBody>
      </p:sp>
      <p:sp>
        <p:nvSpPr>
          <p:cNvPr id="36" name="Arc 2">
            <a:extLst>
              <a:ext uri="{FF2B5EF4-FFF2-40B4-BE49-F238E27FC236}">
                <a16:creationId xmlns:a16="http://schemas.microsoft.com/office/drawing/2014/main" id="{443A5485-2E98-41A9-A0F4-185003BCFCD1}"/>
              </a:ext>
            </a:extLst>
          </p:cNvPr>
          <p:cNvSpPr/>
          <p:nvPr/>
        </p:nvSpPr>
        <p:spPr>
          <a:xfrm rot="2700000" flipH="1">
            <a:off x="4938344" y="1804766"/>
            <a:ext cx="2215796" cy="2215796"/>
          </a:xfrm>
          <a:prstGeom prst="arc">
            <a:avLst/>
          </a:prstGeom>
          <a:noFill/>
          <a:ln w="12700" cap="flat" cmpd="sng" algn="ctr">
            <a:solidFill>
              <a:schemeClr val="tx1">
                <a:lumMod val="85000"/>
                <a:lumOff val="15000"/>
              </a:schemeClr>
            </a:solidFill>
            <a:prstDash val="dash"/>
            <a:round/>
            <a:headEnd type="stealth" w="lg" len="lg"/>
            <a:tailEnd type="none" w="sm" len="sm"/>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Text" lastClr="000000"/>
              </a:solidFill>
              <a:effectLst/>
              <a:uLnTx/>
              <a:uFillTx/>
              <a:latin typeface="Segoe UI"/>
              <a:ea typeface="微软雅黑"/>
              <a:cs typeface="+mn-cs"/>
            </a:endParaRPr>
          </a:p>
        </p:txBody>
      </p:sp>
      <p:sp>
        <p:nvSpPr>
          <p:cNvPr id="37" name="Arc 3">
            <a:extLst>
              <a:ext uri="{FF2B5EF4-FFF2-40B4-BE49-F238E27FC236}">
                <a16:creationId xmlns:a16="http://schemas.microsoft.com/office/drawing/2014/main" id="{F1763AA2-5EDA-41F2-A018-3798B3279E74}"/>
              </a:ext>
            </a:extLst>
          </p:cNvPr>
          <p:cNvSpPr/>
          <p:nvPr/>
        </p:nvSpPr>
        <p:spPr>
          <a:xfrm rot="2700000" flipV="1">
            <a:off x="5063324" y="3650683"/>
            <a:ext cx="2215796" cy="2215796"/>
          </a:xfrm>
          <a:prstGeom prst="arc">
            <a:avLst/>
          </a:prstGeom>
          <a:noFill/>
          <a:ln w="12700" cap="flat" cmpd="sng" algn="ctr">
            <a:solidFill>
              <a:schemeClr val="tx1">
                <a:lumMod val="85000"/>
                <a:lumOff val="15000"/>
              </a:schemeClr>
            </a:solidFill>
            <a:prstDash val="dash"/>
            <a:round/>
            <a:headEnd type="stealth" w="lg" len="lg"/>
            <a:tailEnd type="none" w="lg" len="lg"/>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Text" lastClr="000000"/>
              </a:solidFill>
              <a:effectLst/>
              <a:uLnTx/>
              <a:uFillTx/>
              <a:latin typeface="Segoe UI"/>
              <a:ea typeface="微软雅黑"/>
              <a:cs typeface="+mn-cs"/>
            </a:endParaRPr>
          </a:p>
        </p:txBody>
      </p:sp>
      <p:sp>
        <p:nvSpPr>
          <p:cNvPr id="62" name="Arc 4">
            <a:extLst>
              <a:ext uri="{FF2B5EF4-FFF2-40B4-BE49-F238E27FC236}">
                <a16:creationId xmlns:a16="http://schemas.microsoft.com/office/drawing/2014/main" id="{7AD443E5-6A3A-49B9-9111-6F22172108EC}"/>
              </a:ext>
            </a:extLst>
          </p:cNvPr>
          <p:cNvSpPr/>
          <p:nvPr/>
        </p:nvSpPr>
        <p:spPr>
          <a:xfrm rot="13500000">
            <a:off x="4077875" y="2665235"/>
            <a:ext cx="2215796" cy="2215796"/>
          </a:xfrm>
          <a:prstGeom prst="arc">
            <a:avLst/>
          </a:prstGeom>
          <a:noFill/>
          <a:ln w="12700" cap="flat" cmpd="sng" algn="ctr">
            <a:solidFill>
              <a:schemeClr val="tx1">
                <a:lumMod val="85000"/>
                <a:lumOff val="15000"/>
              </a:schemeClr>
            </a:solidFill>
            <a:prstDash val="dash"/>
            <a:round/>
            <a:headEnd type="none" w="lg" len="lg"/>
            <a:tailEnd type="stealth" w="lg" len="lg"/>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Text" lastClr="000000"/>
              </a:solidFill>
              <a:effectLst/>
              <a:uLnTx/>
              <a:uFillTx/>
              <a:latin typeface="Segoe UI"/>
              <a:ea typeface="微软雅黑"/>
              <a:cs typeface="+mn-cs"/>
            </a:endParaRPr>
          </a:p>
        </p:txBody>
      </p:sp>
      <p:sp>
        <p:nvSpPr>
          <p:cNvPr id="63" name="Rectangle: Rounded Corners 6">
            <a:extLst>
              <a:ext uri="{FF2B5EF4-FFF2-40B4-BE49-F238E27FC236}">
                <a16:creationId xmlns:a16="http://schemas.microsoft.com/office/drawing/2014/main" id="{27491DE0-BFBA-4A8D-BA32-89EC7D410B20}"/>
              </a:ext>
            </a:extLst>
          </p:cNvPr>
          <p:cNvSpPr/>
          <p:nvPr/>
        </p:nvSpPr>
        <p:spPr>
          <a:xfrm rot="5400000">
            <a:off x="4513251" y="2269762"/>
            <a:ext cx="1480573" cy="1480573"/>
          </a:xfrm>
          <a:prstGeom prst="roundRect">
            <a:avLst>
              <a:gd name="adj" fmla="val 8491"/>
            </a:avLst>
          </a:prstGeom>
          <a:solidFill>
            <a:sysClr val="window" lastClr="FFFFFF"/>
          </a:solidFill>
          <a:ln w="12700" cap="flat" cmpd="sng" algn="ctr">
            <a:noFill/>
            <a:prstDash val="solid"/>
            <a:miter lim="800000"/>
          </a:ln>
          <a:effectLst>
            <a:outerShdw blurRad="241300" dist="88900" dir="2700000" algn="tl" rotWithShape="0">
              <a:prstClr val="black">
                <a:alpha val="25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sp>
        <p:nvSpPr>
          <p:cNvPr id="64" name="Freeform: Shape 7">
            <a:extLst>
              <a:ext uri="{FF2B5EF4-FFF2-40B4-BE49-F238E27FC236}">
                <a16:creationId xmlns:a16="http://schemas.microsoft.com/office/drawing/2014/main" id="{E4944702-8875-4FC5-AEB1-D43C1082D22B}"/>
              </a:ext>
            </a:extLst>
          </p:cNvPr>
          <p:cNvSpPr/>
          <p:nvPr/>
        </p:nvSpPr>
        <p:spPr>
          <a:xfrm>
            <a:off x="5004828" y="2801557"/>
            <a:ext cx="499762" cy="414639"/>
          </a:xfrm>
          <a:custGeom>
            <a:avLst/>
            <a:gdLst/>
            <a:ahLst/>
            <a:cxnLst>
              <a:cxn ang="0">
                <a:pos x="wd2" y="hd2"/>
              </a:cxn>
              <a:cxn ang="5400000">
                <a:pos x="wd2" y="hd2"/>
              </a:cxn>
              <a:cxn ang="10800000">
                <a:pos x="wd2" y="hd2"/>
              </a:cxn>
              <a:cxn ang="16200000">
                <a:pos x="wd2" y="hd2"/>
              </a:cxn>
            </a:cxnLst>
            <a:rect l="0" t="0" r="r" b="b"/>
            <a:pathLst>
              <a:path w="21600" h="21600" extrusionOk="0">
                <a:moveTo>
                  <a:pt x="19701" y="7033"/>
                </a:moveTo>
                <a:lnTo>
                  <a:pt x="19167" y="7176"/>
                </a:lnTo>
                <a:lnTo>
                  <a:pt x="18811" y="7535"/>
                </a:lnTo>
                <a:lnTo>
                  <a:pt x="18514" y="7894"/>
                </a:lnTo>
                <a:lnTo>
                  <a:pt x="18396" y="8611"/>
                </a:lnTo>
                <a:lnTo>
                  <a:pt x="18514" y="9114"/>
                </a:lnTo>
                <a:lnTo>
                  <a:pt x="18811" y="9616"/>
                </a:lnTo>
                <a:lnTo>
                  <a:pt x="19167" y="9903"/>
                </a:lnTo>
                <a:lnTo>
                  <a:pt x="19701" y="9975"/>
                </a:lnTo>
                <a:lnTo>
                  <a:pt x="20116" y="9903"/>
                </a:lnTo>
                <a:lnTo>
                  <a:pt x="20532" y="9616"/>
                </a:lnTo>
                <a:lnTo>
                  <a:pt x="20769" y="9114"/>
                </a:lnTo>
                <a:lnTo>
                  <a:pt x="20888" y="8611"/>
                </a:lnTo>
                <a:lnTo>
                  <a:pt x="20769" y="7894"/>
                </a:lnTo>
                <a:lnTo>
                  <a:pt x="20532" y="7535"/>
                </a:lnTo>
                <a:lnTo>
                  <a:pt x="20116" y="7176"/>
                </a:lnTo>
                <a:lnTo>
                  <a:pt x="19701" y="7033"/>
                </a:lnTo>
                <a:close/>
                <a:moveTo>
                  <a:pt x="2077" y="7033"/>
                </a:moveTo>
                <a:lnTo>
                  <a:pt x="1484" y="7176"/>
                </a:lnTo>
                <a:lnTo>
                  <a:pt x="890" y="7894"/>
                </a:lnTo>
                <a:lnTo>
                  <a:pt x="771" y="8611"/>
                </a:lnTo>
                <a:lnTo>
                  <a:pt x="890" y="9114"/>
                </a:lnTo>
                <a:lnTo>
                  <a:pt x="1187" y="9616"/>
                </a:lnTo>
                <a:lnTo>
                  <a:pt x="1484" y="9903"/>
                </a:lnTo>
                <a:lnTo>
                  <a:pt x="2077" y="9975"/>
                </a:lnTo>
                <a:lnTo>
                  <a:pt x="2492" y="9903"/>
                </a:lnTo>
                <a:lnTo>
                  <a:pt x="2908" y="9616"/>
                </a:lnTo>
                <a:lnTo>
                  <a:pt x="3145" y="9114"/>
                </a:lnTo>
                <a:lnTo>
                  <a:pt x="3204" y="8611"/>
                </a:lnTo>
                <a:lnTo>
                  <a:pt x="3145" y="7894"/>
                </a:lnTo>
                <a:lnTo>
                  <a:pt x="2908" y="7535"/>
                </a:lnTo>
                <a:lnTo>
                  <a:pt x="2492" y="7176"/>
                </a:lnTo>
                <a:lnTo>
                  <a:pt x="2077" y="7033"/>
                </a:lnTo>
                <a:close/>
                <a:moveTo>
                  <a:pt x="16022" y="4306"/>
                </a:moveTo>
                <a:lnTo>
                  <a:pt x="15607" y="4449"/>
                </a:lnTo>
                <a:lnTo>
                  <a:pt x="15310" y="4521"/>
                </a:lnTo>
                <a:lnTo>
                  <a:pt x="14954" y="4664"/>
                </a:lnTo>
                <a:lnTo>
                  <a:pt x="14716" y="4951"/>
                </a:lnTo>
                <a:lnTo>
                  <a:pt x="14538" y="5310"/>
                </a:lnTo>
                <a:lnTo>
                  <a:pt x="14301" y="5741"/>
                </a:lnTo>
                <a:lnTo>
                  <a:pt x="14182" y="6100"/>
                </a:lnTo>
                <a:lnTo>
                  <a:pt x="14182" y="7033"/>
                </a:lnTo>
                <a:lnTo>
                  <a:pt x="14301" y="7391"/>
                </a:lnTo>
                <a:lnTo>
                  <a:pt x="14538" y="7822"/>
                </a:lnTo>
                <a:lnTo>
                  <a:pt x="14954" y="8324"/>
                </a:lnTo>
                <a:lnTo>
                  <a:pt x="15310" y="8611"/>
                </a:lnTo>
                <a:lnTo>
                  <a:pt x="15607" y="8683"/>
                </a:lnTo>
                <a:lnTo>
                  <a:pt x="16378" y="8683"/>
                </a:lnTo>
                <a:lnTo>
                  <a:pt x="16675" y="8611"/>
                </a:lnTo>
                <a:lnTo>
                  <a:pt x="17031" y="8324"/>
                </a:lnTo>
                <a:lnTo>
                  <a:pt x="17327" y="8037"/>
                </a:lnTo>
                <a:lnTo>
                  <a:pt x="17565" y="7822"/>
                </a:lnTo>
                <a:lnTo>
                  <a:pt x="17624" y="7391"/>
                </a:lnTo>
                <a:lnTo>
                  <a:pt x="17743" y="7033"/>
                </a:lnTo>
                <a:lnTo>
                  <a:pt x="17862" y="6530"/>
                </a:lnTo>
                <a:lnTo>
                  <a:pt x="17743" y="6100"/>
                </a:lnTo>
                <a:lnTo>
                  <a:pt x="17624" y="5741"/>
                </a:lnTo>
                <a:lnTo>
                  <a:pt x="17565" y="5310"/>
                </a:lnTo>
                <a:lnTo>
                  <a:pt x="17327" y="4951"/>
                </a:lnTo>
                <a:lnTo>
                  <a:pt x="17031" y="4664"/>
                </a:lnTo>
                <a:lnTo>
                  <a:pt x="16675" y="4521"/>
                </a:lnTo>
                <a:lnTo>
                  <a:pt x="16378" y="4449"/>
                </a:lnTo>
                <a:lnTo>
                  <a:pt x="16022" y="4306"/>
                </a:lnTo>
                <a:close/>
                <a:moveTo>
                  <a:pt x="21600" y="17797"/>
                </a:moveTo>
                <a:lnTo>
                  <a:pt x="19582" y="17797"/>
                </a:lnTo>
                <a:lnTo>
                  <a:pt x="19582" y="12630"/>
                </a:lnTo>
                <a:lnTo>
                  <a:pt x="19464" y="11984"/>
                </a:lnTo>
                <a:lnTo>
                  <a:pt x="19048" y="10908"/>
                </a:lnTo>
                <a:lnTo>
                  <a:pt x="19701" y="10764"/>
                </a:lnTo>
                <a:lnTo>
                  <a:pt x="19998" y="10908"/>
                </a:lnTo>
                <a:lnTo>
                  <a:pt x="20473" y="11051"/>
                </a:lnTo>
                <a:lnTo>
                  <a:pt x="20769" y="11338"/>
                </a:lnTo>
                <a:lnTo>
                  <a:pt x="21066" y="11553"/>
                </a:lnTo>
                <a:lnTo>
                  <a:pt x="21303" y="11984"/>
                </a:lnTo>
                <a:lnTo>
                  <a:pt x="21541" y="12343"/>
                </a:lnTo>
                <a:lnTo>
                  <a:pt x="21600" y="12773"/>
                </a:lnTo>
                <a:lnTo>
                  <a:pt x="21600" y="17797"/>
                </a:lnTo>
                <a:close/>
                <a:moveTo>
                  <a:pt x="5697" y="4306"/>
                </a:moveTo>
                <a:lnTo>
                  <a:pt x="5281" y="4449"/>
                </a:lnTo>
                <a:lnTo>
                  <a:pt x="4925" y="4521"/>
                </a:lnTo>
                <a:lnTo>
                  <a:pt x="4629" y="4664"/>
                </a:lnTo>
                <a:lnTo>
                  <a:pt x="4391" y="4951"/>
                </a:lnTo>
                <a:lnTo>
                  <a:pt x="4213" y="5310"/>
                </a:lnTo>
                <a:lnTo>
                  <a:pt x="3976" y="5741"/>
                </a:lnTo>
                <a:lnTo>
                  <a:pt x="3857" y="6100"/>
                </a:lnTo>
                <a:lnTo>
                  <a:pt x="3857" y="7033"/>
                </a:lnTo>
                <a:lnTo>
                  <a:pt x="3976" y="7391"/>
                </a:lnTo>
                <a:lnTo>
                  <a:pt x="4213" y="7822"/>
                </a:lnTo>
                <a:lnTo>
                  <a:pt x="4629" y="8324"/>
                </a:lnTo>
                <a:lnTo>
                  <a:pt x="4925" y="8611"/>
                </a:lnTo>
                <a:lnTo>
                  <a:pt x="5281" y="8683"/>
                </a:lnTo>
                <a:lnTo>
                  <a:pt x="6053" y="8683"/>
                </a:lnTo>
                <a:lnTo>
                  <a:pt x="6349" y="8611"/>
                </a:lnTo>
                <a:lnTo>
                  <a:pt x="6646" y="8324"/>
                </a:lnTo>
                <a:lnTo>
                  <a:pt x="7002" y="8037"/>
                </a:lnTo>
                <a:lnTo>
                  <a:pt x="7240" y="7822"/>
                </a:lnTo>
                <a:lnTo>
                  <a:pt x="7299" y="7391"/>
                </a:lnTo>
                <a:lnTo>
                  <a:pt x="7418" y="7033"/>
                </a:lnTo>
                <a:lnTo>
                  <a:pt x="7536" y="6530"/>
                </a:lnTo>
                <a:lnTo>
                  <a:pt x="7418" y="6100"/>
                </a:lnTo>
                <a:lnTo>
                  <a:pt x="7299" y="5741"/>
                </a:lnTo>
                <a:lnTo>
                  <a:pt x="7240" y="5310"/>
                </a:lnTo>
                <a:lnTo>
                  <a:pt x="7002" y="4951"/>
                </a:lnTo>
                <a:lnTo>
                  <a:pt x="6646" y="4664"/>
                </a:lnTo>
                <a:lnTo>
                  <a:pt x="6349" y="4521"/>
                </a:lnTo>
                <a:lnTo>
                  <a:pt x="6053" y="4449"/>
                </a:lnTo>
                <a:lnTo>
                  <a:pt x="5697" y="4306"/>
                </a:lnTo>
                <a:close/>
                <a:moveTo>
                  <a:pt x="2077" y="10764"/>
                </a:moveTo>
                <a:lnTo>
                  <a:pt x="2611" y="10908"/>
                </a:lnTo>
                <a:lnTo>
                  <a:pt x="2255" y="11984"/>
                </a:lnTo>
                <a:lnTo>
                  <a:pt x="2136" y="12630"/>
                </a:lnTo>
                <a:lnTo>
                  <a:pt x="2077" y="13132"/>
                </a:lnTo>
                <a:lnTo>
                  <a:pt x="2077" y="17797"/>
                </a:lnTo>
                <a:lnTo>
                  <a:pt x="0" y="17797"/>
                </a:lnTo>
                <a:lnTo>
                  <a:pt x="0" y="12773"/>
                </a:lnTo>
                <a:lnTo>
                  <a:pt x="119" y="12343"/>
                </a:lnTo>
                <a:lnTo>
                  <a:pt x="356" y="11984"/>
                </a:lnTo>
                <a:lnTo>
                  <a:pt x="534" y="11553"/>
                </a:lnTo>
                <a:lnTo>
                  <a:pt x="890" y="11338"/>
                </a:lnTo>
                <a:lnTo>
                  <a:pt x="1187" y="11051"/>
                </a:lnTo>
                <a:lnTo>
                  <a:pt x="1602" y="10908"/>
                </a:lnTo>
                <a:lnTo>
                  <a:pt x="2077" y="10764"/>
                </a:lnTo>
                <a:close/>
                <a:moveTo>
                  <a:pt x="10859" y="0"/>
                </a:moveTo>
                <a:lnTo>
                  <a:pt x="10325" y="0"/>
                </a:lnTo>
                <a:lnTo>
                  <a:pt x="9791" y="287"/>
                </a:lnTo>
                <a:lnTo>
                  <a:pt x="9376" y="502"/>
                </a:lnTo>
                <a:lnTo>
                  <a:pt x="8960" y="933"/>
                </a:lnTo>
                <a:lnTo>
                  <a:pt x="8604" y="1435"/>
                </a:lnTo>
                <a:lnTo>
                  <a:pt x="8367" y="1938"/>
                </a:lnTo>
                <a:lnTo>
                  <a:pt x="8189" y="2583"/>
                </a:lnTo>
                <a:lnTo>
                  <a:pt x="8189" y="3875"/>
                </a:lnTo>
                <a:lnTo>
                  <a:pt x="8367" y="4449"/>
                </a:lnTo>
                <a:lnTo>
                  <a:pt x="8604" y="5095"/>
                </a:lnTo>
                <a:lnTo>
                  <a:pt x="8960" y="5454"/>
                </a:lnTo>
                <a:lnTo>
                  <a:pt x="9376" y="5813"/>
                </a:lnTo>
                <a:lnTo>
                  <a:pt x="9791" y="6243"/>
                </a:lnTo>
                <a:lnTo>
                  <a:pt x="10859" y="6530"/>
                </a:lnTo>
                <a:lnTo>
                  <a:pt x="11393" y="6387"/>
                </a:lnTo>
                <a:lnTo>
                  <a:pt x="11868" y="6243"/>
                </a:lnTo>
                <a:lnTo>
                  <a:pt x="12402" y="5813"/>
                </a:lnTo>
                <a:lnTo>
                  <a:pt x="12996" y="5095"/>
                </a:lnTo>
                <a:lnTo>
                  <a:pt x="13352" y="4449"/>
                </a:lnTo>
                <a:lnTo>
                  <a:pt x="13470" y="3875"/>
                </a:lnTo>
                <a:lnTo>
                  <a:pt x="13589" y="3229"/>
                </a:lnTo>
                <a:lnTo>
                  <a:pt x="13352" y="1938"/>
                </a:lnTo>
                <a:lnTo>
                  <a:pt x="12996" y="1435"/>
                </a:lnTo>
                <a:lnTo>
                  <a:pt x="12699" y="933"/>
                </a:lnTo>
                <a:lnTo>
                  <a:pt x="12402" y="502"/>
                </a:lnTo>
                <a:lnTo>
                  <a:pt x="11868" y="287"/>
                </a:lnTo>
                <a:lnTo>
                  <a:pt x="11393" y="0"/>
                </a:lnTo>
                <a:lnTo>
                  <a:pt x="10859" y="0"/>
                </a:lnTo>
                <a:close/>
                <a:moveTo>
                  <a:pt x="18930" y="19519"/>
                </a:moveTo>
                <a:lnTo>
                  <a:pt x="15725" y="19519"/>
                </a:lnTo>
                <a:lnTo>
                  <a:pt x="15725" y="11697"/>
                </a:lnTo>
                <a:lnTo>
                  <a:pt x="15607" y="11051"/>
                </a:lnTo>
                <a:lnTo>
                  <a:pt x="15369" y="10405"/>
                </a:lnTo>
                <a:lnTo>
                  <a:pt x="15191" y="9759"/>
                </a:lnTo>
                <a:lnTo>
                  <a:pt x="15607" y="9616"/>
                </a:lnTo>
                <a:lnTo>
                  <a:pt x="16022" y="9616"/>
                </a:lnTo>
                <a:lnTo>
                  <a:pt x="17090" y="9903"/>
                </a:lnTo>
                <a:lnTo>
                  <a:pt x="17624" y="10262"/>
                </a:lnTo>
                <a:lnTo>
                  <a:pt x="18099" y="10692"/>
                </a:lnTo>
                <a:lnTo>
                  <a:pt x="18396" y="11195"/>
                </a:lnTo>
                <a:lnTo>
                  <a:pt x="18752" y="11841"/>
                </a:lnTo>
                <a:lnTo>
                  <a:pt x="18811" y="12486"/>
                </a:lnTo>
                <a:lnTo>
                  <a:pt x="18930" y="13132"/>
                </a:lnTo>
                <a:lnTo>
                  <a:pt x="18930" y="19519"/>
                </a:lnTo>
                <a:close/>
                <a:moveTo>
                  <a:pt x="5934" y="12486"/>
                </a:moveTo>
                <a:lnTo>
                  <a:pt x="5934" y="19519"/>
                </a:lnTo>
                <a:lnTo>
                  <a:pt x="2670" y="19519"/>
                </a:lnTo>
                <a:lnTo>
                  <a:pt x="2670" y="13132"/>
                </a:lnTo>
                <a:lnTo>
                  <a:pt x="2789" y="12486"/>
                </a:lnTo>
                <a:lnTo>
                  <a:pt x="3026" y="11841"/>
                </a:lnTo>
                <a:lnTo>
                  <a:pt x="3204" y="11195"/>
                </a:lnTo>
                <a:lnTo>
                  <a:pt x="3560" y="10692"/>
                </a:lnTo>
                <a:lnTo>
                  <a:pt x="3976" y="10262"/>
                </a:lnTo>
                <a:lnTo>
                  <a:pt x="4510" y="9903"/>
                </a:lnTo>
                <a:lnTo>
                  <a:pt x="5044" y="9759"/>
                </a:lnTo>
                <a:lnTo>
                  <a:pt x="5697" y="9616"/>
                </a:lnTo>
                <a:lnTo>
                  <a:pt x="6112" y="9616"/>
                </a:lnTo>
                <a:lnTo>
                  <a:pt x="6468" y="9759"/>
                </a:lnTo>
                <a:lnTo>
                  <a:pt x="6231" y="10405"/>
                </a:lnTo>
                <a:lnTo>
                  <a:pt x="6053" y="11051"/>
                </a:lnTo>
                <a:lnTo>
                  <a:pt x="5934" y="11697"/>
                </a:lnTo>
                <a:lnTo>
                  <a:pt x="5934" y="12486"/>
                </a:lnTo>
                <a:close/>
                <a:moveTo>
                  <a:pt x="6587" y="21600"/>
                </a:moveTo>
                <a:lnTo>
                  <a:pt x="15073" y="21600"/>
                </a:lnTo>
                <a:lnTo>
                  <a:pt x="15073" y="12486"/>
                </a:lnTo>
                <a:lnTo>
                  <a:pt x="14954" y="11410"/>
                </a:lnTo>
                <a:lnTo>
                  <a:pt x="14716" y="10405"/>
                </a:lnTo>
                <a:lnTo>
                  <a:pt x="14301" y="9616"/>
                </a:lnTo>
                <a:lnTo>
                  <a:pt x="13767" y="8827"/>
                </a:lnTo>
                <a:lnTo>
                  <a:pt x="13233" y="8181"/>
                </a:lnTo>
                <a:lnTo>
                  <a:pt x="12462" y="7822"/>
                </a:lnTo>
                <a:lnTo>
                  <a:pt x="11749" y="7391"/>
                </a:lnTo>
                <a:lnTo>
                  <a:pt x="10859" y="7248"/>
                </a:lnTo>
                <a:lnTo>
                  <a:pt x="10029" y="7391"/>
                </a:lnTo>
                <a:lnTo>
                  <a:pt x="9138" y="7822"/>
                </a:lnTo>
                <a:lnTo>
                  <a:pt x="8486" y="8181"/>
                </a:lnTo>
                <a:lnTo>
                  <a:pt x="7833" y="8827"/>
                </a:lnTo>
                <a:lnTo>
                  <a:pt x="7299" y="9616"/>
                </a:lnTo>
                <a:lnTo>
                  <a:pt x="6884" y="10405"/>
                </a:lnTo>
                <a:lnTo>
                  <a:pt x="6646" y="11410"/>
                </a:lnTo>
                <a:lnTo>
                  <a:pt x="6587" y="12486"/>
                </a:lnTo>
                <a:lnTo>
                  <a:pt x="6587" y="21600"/>
                </a:lnTo>
                <a:close/>
              </a:path>
            </a:pathLst>
          </a:custGeom>
          <a:solidFill>
            <a:schemeClr val="accent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sp>
        <p:nvSpPr>
          <p:cNvPr id="65" name="Rectangle: Rounded Corners 9">
            <a:extLst>
              <a:ext uri="{FF2B5EF4-FFF2-40B4-BE49-F238E27FC236}">
                <a16:creationId xmlns:a16="http://schemas.microsoft.com/office/drawing/2014/main" id="{265947E1-0B12-4740-8546-0CB4FC4838D6}"/>
              </a:ext>
            </a:extLst>
          </p:cNvPr>
          <p:cNvSpPr/>
          <p:nvPr/>
        </p:nvSpPr>
        <p:spPr>
          <a:xfrm rot="5400000">
            <a:off x="4538111" y="3938987"/>
            <a:ext cx="1480573" cy="1480573"/>
          </a:xfrm>
          <a:prstGeom prst="roundRect">
            <a:avLst>
              <a:gd name="adj" fmla="val 8491"/>
            </a:avLst>
          </a:prstGeom>
          <a:solidFill>
            <a:sysClr val="window" lastClr="FFFFFF"/>
          </a:solidFill>
          <a:ln w="12700" cap="flat" cmpd="sng" algn="ctr">
            <a:noFill/>
            <a:prstDash val="solid"/>
            <a:miter lim="800000"/>
          </a:ln>
          <a:effectLst>
            <a:outerShdw blurRad="241300" dist="88900" dir="2700000" algn="tl" rotWithShape="0">
              <a:prstClr val="black">
                <a:alpha val="25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sp>
        <p:nvSpPr>
          <p:cNvPr id="66" name="Rectangle: Rounded Corners 15">
            <a:extLst>
              <a:ext uri="{FF2B5EF4-FFF2-40B4-BE49-F238E27FC236}">
                <a16:creationId xmlns:a16="http://schemas.microsoft.com/office/drawing/2014/main" id="{387F4AD5-6D7B-4634-9EC5-99CFFFE74096}"/>
              </a:ext>
            </a:extLst>
          </p:cNvPr>
          <p:cNvSpPr/>
          <p:nvPr/>
        </p:nvSpPr>
        <p:spPr>
          <a:xfrm rot="5400000">
            <a:off x="6207339" y="3963848"/>
            <a:ext cx="1480573" cy="1480573"/>
          </a:xfrm>
          <a:prstGeom prst="roundRect">
            <a:avLst>
              <a:gd name="adj" fmla="val 8491"/>
            </a:avLst>
          </a:prstGeom>
          <a:solidFill>
            <a:sysClr val="window" lastClr="FFFFFF"/>
          </a:solidFill>
          <a:ln w="12700" cap="flat" cmpd="sng" algn="ctr">
            <a:noFill/>
            <a:prstDash val="solid"/>
            <a:miter lim="800000"/>
          </a:ln>
          <a:effectLst>
            <a:outerShdw blurRad="241300" dist="88900" dir="2700000" algn="tl" rotWithShape="0">
              <a:prstClr val="black">
                <a:alpha val="25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sp>
        <p:nvSpPr>
          <p:cNvPr id="67" name="Freeform: Shape 16">
            <a:extLst>
              <a:ext uri="{FF2B5EF4-FFF2-40B4-BE49-F238E27FC236}">
                <a16:creationId xmlns:a16="http://schemas.microsoft.com/office/drawing/2014/main" id="{F3C7425E-8CAF-42CD-B59D-E144DDFD347B}"/>
              </a:ext>
            </a:extLst>
          </p:cNvPr>
          <p:cNvSpPr/>
          <p:nvPr/>
        </p:nvSpPr>
        <p:spPr>
          <a:xfrm>
            <a:off x="6723075" y="4503328"/>
            <a:ext cx="450334" cy="398163"/>
          </a:xfrm>
          <a:custGeom>
            <a:avLst/>
            <a:gdLst/>
            <a:ahLst/>
            <a:cxnLst>
              <a:cxn ang="0">
                <a:pos x="wd2" y="hd2"/>
              </a:cxn>
              <a:cxn ang="5400000">
                <a:pos x="wd2" y="hd2"/>
              </a:cxn>
              <a:cxn ang="10800000">
                <a:pos x="wd2" y="hd2"/>
              </a:cxn>
              <a:cxn ang="16200000">
                <a:pos x="wd2" y="hd2"/>
              </a:cxn>
            </a:cxnLst>
            <a:rect l="0" t="0" r="r" b="b"/>
            <a:pathLst>
              <a:path w="21600" h="21600" extrusionOk="0">
                <a:moveTo>
                  <a:pt x="21402" y="2681"/>
                </a:moveTo>
                <a:lnTo>
                  <a:pt x="19493" y="521"/>
                </a:lnTo>
                <a:lnTo>
                  <a:pt x="19229" y="372"/>
                </a:lnTo>
                <a:lnTo>
                  <a:pt x="19032" y="298"/>
                </a:lnTo>
                <a:lnTo>
                  <a:pt x="18768" y="372"/>
                </a:lnTo>
                <a:lnTo>
                  <a:pt x="18505" y="521"/>
                </a:lnTo>
                <a:lnTo>
                  <a:pt x="18373" y="819"/>
                </a:lnTo>
                <a:lnTo>
                  <a:pt x="18373" y="1192"/>
                </a:lnTo>
                <a:lnTo>
                  <a:pt x="18176" y="1192"/>
                </a:lnTo>
                <a:lnTo>
                  <a:pt x="17912" y="1341"/>
                </a:lnTo>
                <a:lnTo>
                  <a:pt x="12907" y="7001"/>
                </a:lnTo>
                <a:lnTo>
                  <a:pt x="12907" y="7672"/>
                </a:lnTo>
                <a:lnTo>
                  <a:pt x="12644" y="8342"/>
                </a:lnTo>
                <a:lnTo>
                  <a:pt x="13171" y="9012"/>
                </a:lnTo>
                <a:lnTo>
                  <a:pt x="12051" y="10279"/>
                </a:lnTo>
                <a:lnTo>
                  <a:pt x="8495" y="6182"/>
                </a:lnTo>
                <a:lnTo>
                  <a:pt x="8627" y="5512"/>
                </a:lnTo>
                <a:lnTo>
                  <a:pt x="8627" y="4320"/>
                </a:lnTo>
                <a:lnTo>
                  <a:pt x="8495" y="3650"/>
                </a:lnTo>
                <a:lnTo>
                  <a:pt x="8363" y="3128"/>
                </a:lnTo>
                <a:lnTo>
                  <a:pt x="8166" y="2458"/>
                </a:lnTo>
                <a:lnTo>
                  <a:pt x="7771" y="1862"/>
                </a:lnTo>
                <a:lnTo>
                  <a:pt x="7441" y="1341"/>
                </a:lnTo>
                <a:lnTo>
                  <a:pt x="6915" y="968"/>
                </a:lnTo>
                <a:lnTo>
                  <a:pt x="6454" y="670"/>
                </a:lnTo>
                <a:lnTo>
                  <a:pt x="5993" y="298"/>
                </a:lnTo>
                <a:lnTo>
                  <a:pt x="4807" y="0"/>
                </a:lnTo>
                <a:lnTo>
                  <a:pt x="3754" y="0"/>
                </a:lnTo>
                <a:lnTo>
                  <a:pt x="3095" y="149"/>
                </a:lnTo>
                <a:lnTo>
                  <a:pt x="5663" y="2979"/>
                </a:lnTo>
                <a:lnTo>
                  <a:pt x="5005" y="5661"/>
                </a:lnTo>
                <a:lnTo>
                  <a:pt x="2502" y="6331"/>
                </a:lnTo>
                <a:lnTo>
                  <a:pt x="132" y="3650"/>
                </a:lnTo>
                <a:lnTo>
                  <a:pt x="0" y="4171"/>
                </a:lnTo>
                <a:lnTo>
                  <a:pt x="0" y="5512"/>
                </a:lnTo>
                <a:lnTo>
                  <a:pt x="132" y="6108"/>
                </a:lnTo>
                <a:lnTo>
                  <a:pt x="263" y="6778"/>
                </a:lnTo>
                <a:lnTo>
                  <a:pt x="527" y="7299"/>
                </a:lnTo>
                <a:lnTo>
                  <a:pt x="1185" y="8342"/>
                </a:lnTo>
                <a:lnTo>
                  <a:pt x="1712" y="8789"/>
                </a:lnTo>
                <a:lnTo>
                  <a:pt x="2305" y="9161"/>
                </a:lnTo>
                <a:lnTo>
                  <a:pt x="2766" y="9459"/>
                </a:lnTo>
                <a:lnTo>
                  <a:pt x="3951" y="9757"/>
                </a:lnTo>
                <a:lnTo>
                  <a:pt x="5005" y="9757"/>
                </a:lnTo>
                <a:lnTo>
                  <a:pt x="5663" y="9608"/>
                </a:lnTo>
                <a:lnTo>
                  <a:pt x="9220" y="13481"/>
                </a:lnTo>
                <a:lnTo>
                  <a:pt x="5861" y="17429"/>
                </a:lnTo>
                <a:lnTo>
                  <a:pt x="5663" y="17131"/>
                </a:lnTo>
                <a:lnTo>
                  <a:pt x="4676" y="18099"/>
                </a:lnTo>
                <a:lnTo>
                  <a:pt x="3095" y="20930"/>
                </a:lnTo>
                <a:lnTo>
                  <a:pt x="3490" y="21302"/>
                </a:lnTo>
                <a:lnTo>
                  <a:pt x="5993" y="19589"/>
                </a:lnTo>
                <a:lnTo>
                  <a:pt x="6849" y="18472"/>
                </a:lnTo>
                <a:lnTo>
                  <a:pt x="6585" y="18248"/>
                </a:lnTo>
                <a:lnTo>
                  <a:pt x="10076" y="14450"/>
                </a:lnTo>
                <a:lnTo>
                  <a:pt x="15805" y="20930"/>
                </a:lnTo>
                <a:lnTo>
                  <a:pt x="16134" y="21228"/>
                </a:lnTo>
                <a:lnTo>
                  <a:pt x="16463" y="21451"/>
                </a:lnTo>
                <a:lnTo>
                  <a:pt x="16859" y="21600"/>
                </a:lnTo>
                <a:lnTo>
                  <a:pt x="17583" y="21600"/>
                </a:lnTo>
                <a:lnTo>
                  <a:pt x="17912" y="21451"/>
                </a:lnTo>
                <a:lnTo>
                  <a:pt x="18307" y="21228"/>
                </a:lnTo>
                <a:lnTo>
                  <a:pt x="18637" y="20930"/>
                </a:lnTo>
                <a:lnTo>
                  <a:pt x="18900" y="20632"/>
                </a:lnTo>
                <a:lnTo>
                  <a:pt x="19098" y="20259"/>
                </a:lnTo>
                <a:lnTo>
                  <a:pt x="19229" y="19738"/>
                </a:lnTo>
                <a:lnTo>
                  <a:pt x="19229" y="18919"/>
                </a:lnTo>
                <a:lnTo>
                  <a:pt x="19098" y="18472"/>
                </a:lnTo>
                <a:lnTo>
                  <a:pt x="18900" y="18099"/>
                </a:lnTo>
                <a:lnTo>
                  <a:pt x="18637" y="17652"/>
                </a:lnTo>
                <a:lnTo>
                  <a:pt x="12907" y="11172"/>
                </a:lnTo>
                <a:lnTo>
                  <a:pt x="13961" y="9981"/>
                </a:lnTo>
                <a:lnTo>
                  <a:pt x="14488" y="10502"/>
                </a:lnTo>
                <a:lnTo>
                  <a:pt x="15080" y="10130"/>
                </a:lnTo>
                <a:lnTo>
                  <a:pt x="15805" y="10130"/>
                </a:lnTo>
                <a:lnTo>
                  <a:pt x="20678" y="4618"/>
                </a:lnTo>
                <a:lnTo>
                  <a:pt x="20678" y="4469"/>
                </a:lnTo>
                <a:lnTo>
                  <a:pt x="20810" y="4171"/>
                </a:lnTo>
                <a:lnTo>
                  <a:pt x="20941" y="4022"/>
                </a:lnTo>
                <a:lnTo>
                  <a:pt x="21139" y="3948"/>
                </a:lnTo>
                <a:lnTo>
                  <a:pt x="21402" y="3799"/>
                </a:lnTo>
                <a:lnTo>
                  <a:pt x="21600" y="3501"/>
                </a:lnTo>
                <a:lnTo>
                  <a:pt x="21600" y="2979"/>
                </a:lnTo>
                <a:lnTo>
                  <a:pt x="21402" y="2681"/>
                </a:lnTo>
                <a:close/>
                <a:moveTo>
                  <a:pt x="17320" y="18770"/>
                </a:moveTo>
                <a:lnTo>
                  <a:pt x="17715" y="18919"/>
                </a:lnTo>
                <a:lnTo>
                  <a:pt x="17912" y="19068"/>
                </a:lnTo>
                <a:lnTo>
                  <a:pt x="18176" y="19291"/>
                </a:lnTo>
                <a:lnTo>
                  <a:pt x="18176" y="19961"/>
                </a:lnTo>
                <a:lnTo>
                  <a:pt x="17912" y="20259"/>
                </a:lnTo>
                <a:lnTo>
                  <a:pt x="17715" y="20557"/>
                </a:lnTo>
                <a:lnTo>
                  <a:pt x="17122" y="20557"/>
                </a:lnTo>
                <a:lnTo>
                  <a:pt x="16595" y="19961"/>
                </a:lnTo>
                <a:lnTo>
                  <a:pt x="16595" y="19291"/>
                </a:lnTo>
                <a:lnTo>
                  <a:pt x="16859" y="19068"/>
                </a:lnTo>
                <a:lnTo>
                  <a:pt x="17122" y="18919"/>
                </a:lnTo>
                <a:lnTo>
                  <a:pt x="17320" y="18770"/>
                </a:lnTo>
                <a:close/>
                <a:moveTo>
                  <a:pt x="14554" y="7299"/>
                </a:moveTo>
                <a:lnTo>
                  <a:pt x="14224" y="6852"/>
                </a:lnTo>
                <a:lnTo>
                  <a:pt x="17912" y="2681"/>
                </a:lnTo>
                <a:lnTo>
                  <a:pt x="18307" y="3128"/>
                </a:lnTo>
                <a:lnTo>
                  <a:pt x="14554" y="7299"/>
                </a:lnTo>
                <a:close/>
                <a:moveTo>
                  <a:pt x="15805" y="8640"/>
                </a:moveTo>
                <a:lnTo>
                  <a:pt x="15410" y="8268"/>
                </a:lnTo>
                <a:lnTo>
                  <a:pt x="19098" y="4022"/>
                </a:lnTo>
                <a:lnTo>
                  <a:pt x="19493" y="4469"/>
                </a:lnTo>
                <a:lnTo>
                  <a:pt x="15805" y="8640"/>
                </a:lnTo>
                <a:close/>
              </a:path>
            </a:pathLst>
          </a:custGeom>
          <a:solidFill>
            <a:schemeClr val="accent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sp>
        <p:nvSpPr>
          <p:cNvPr id="68" name="Rectangle: Rounded Corners 18">
            <a:extLst>
              <a:ext uri="{FF2B5EF4-FFF2-40B4-BE49-F238E27FC236}">
                <a16:creationId xmlns:a16="http://schemas.microsoft.com/office/drawing/2014/main" id="{85D3A678-CCC6-4B15-9B07-D4F8BC0F9704}"/>
              </a:ext>
            </a:extLst>
          </p:cNvPr>
          <p:cNvSpPr/>
          <p:nvPr/>
        </p:nvSpPr>
        <p:spPr>
          <a:xfrm rot="5400000">
            <a:off x="6173314" y="2303784"/>
            <a:ext cx="1480573" cy="1480573"/>
          </a:xfrm>
          <a:prstGeom prst="roundRect">
            <a:avLst>
              <a:gd name="adj" fmla="val 8491"/>
            </a:avLst>
          </a:prstGeom>
          <a:solidFill>
            <a:sysClr val="window" lastClr="FFFFFF"/>
          </a:solidFill>
          <a:ln w="12700" cap="flat" cmpd="sng" algn="ctr">
            <a:noFill/>
            <a:prstDash val="solid"/>
            <a:miter lim="800000"/>
          </a:ln>
          <a:effectLst>
            <a:outerShdw blurRad="241300" dist="88900" dir="2700000" algn="tl" rotWithShape="0">
              <a:prstClr val="black">
                <a:alpha val="25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grpSp>
        <p:nvGrpSpPr>
          <p:cNvPr id="69" name="组合 68">
            <a:extLst>
              <a:ext uri="{FF2B5EF4-FFF2-40B4-BE49-F238E27FC236}">
                <a16:creationId xmlns:a16="http://schemas.microsoft.com/office/drawing/2014/main" id="{DC27D090-B4BA-41FD-ABEF-1DB2D5B9F875}"/>
              </a:ext>
            </a:extLst>
          </p:cNvPr>
          <p:cNvGrpSpPr/>
          <p:nvPr/>
        </p:nvGrpSpPr>
        <p:grpSpPr>
          <a:xfrm>
            <a:off x="5039179" y="4453370"/>
            <a:ext cx="464067" cy="433862"/>
            <a:chOff x="5829614" y="4635037"/>
            <a:chExt cx="507741" cy="474694"/>
          </a:xfrm>
          <a:solidFill>
            <a:schemeClr val="accent1"/>
          </a:solidFill>
        </p:grpSpPr>
        <p:sp>
          <p:nvSpPr>
            <p:cNvPr id="82" name="Freeform: Shape 11">
              <a:extLst>
                <a:ext uri="{FF2B5EF4-FFF2-40B4-BE49-F238E27FC236}">
                  <a16:creationId xmlns:a16="http://schemas.microsoft.com/office/drawing/2014/main" id="{54CB8616-DE7F-4D34-B9C3-521D7A9D6604}"/>
                </a:ext>
              </a:extLst>
            </p:cNvPr>
            <p:cNvSpPr/>
            <p:nvPr/>
          </p:nvSpPr>
          <p:spPr>
            <a:xfrm>
              <a:off x="5958803" y="4950497"/>
              <a:ext cx="252368" cy="159234"/>
            </a:xfrm>
            <a:custGeom>
              <a:avLst/>
              <a:gdLst/>
              <a:ahLst/>
              <a:cxnLst>
                <a:cxn ang="0">
                  <a:pos x="wd2" y="hd2"/>
                </a:cxn>
                <a:cxn ang="5400000">
                  <a:pos x="wd2" y="hd2"/>
                </a:cxn>
                <a:cxn ang="10800000">
                  <a:pos x="wd2" y="hd2"/>
                </a:cxn>
                <a:cxn ang="16200000">
                  <a:pos x="wd2" y="hd2"/>
                </a:cxn>
              </a:cxnLst>
              <a:rect l="0" t="0" r="r" b="b"/>
              <a:pathLst>
                <a:path w="21600" h="21600" extrusionOk="0">
                  <a:moveTo>
                    <a:pt x="0" y="8882"/>
                  </a:moveTo>
                  <a:lnTo>
                    <a:pt x="0" y="21600"/>
                  </a:lnTo>
                  <a:lnTo>
                    <a:pt x="21600" y="21600"/>
                  </a:lnTo>
                  <a:lnTo>
                    <a:pt x="21600" y="0"/>
                  </a:lnTo>
                  <a:lnTo>
                    <a:pt x="0" y="0"/>
                  </a:lnTo>
                  <a:lnTo>
                    <a:pt x="0" y="8882"/>
                  </a:lnTo>
                  <a:close/>
                  <a:moveTo>
                    <a:pt x="2556" y="4441"/>
                  </a:moveTo>
                  <a:lnTo>
                    <a:pt x="18788" y="4441"/>
                  </a:lnTo>
                  <a:lnTo>
                    <a:pt x="18788" y="8882"/>
                  </a:lnTo>
                  <a:lnTo>
                    <a:pt x="2556" y="8882"/>
                  </a:lnTo>
                  <a:lnTo>
                    <a:pt x="2556" y="4441"/>
                  </a:lnTo>
                  <a:close/>
                  <a:moveTo>
                    <a:pt x="2556" y="12920"/>
                  </a:moveTo>
                  <a:lnTo>
                    <a:pt x="18788" y="12920"/>
                  </a:lnTo>
                  <a:lnTo>
                    <a:pt x="18788" y="17361"/>
                  </a:lnTo>
                  <a:lnTo>
                    <a:pt x="2556" y="17361"/>
                  </a:lnTo>
                  <a:lnTo>
                    <a:pt x="2556" y="12920"/>
                  </a:lnTo>
                  <a:close/>
                </a:path>
              </a:pathLst>
            </a:custGeom>
            <a:grp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sp>
          <p:nvSpPr>
            <p:cNvPr id="83" name="Freeform: Shape 12">
              <a:extLst>
                <a:ext uri="{FF2B5EF4-FFF2-40B4-BE49-F238E27FC236}">
                  <a16:creationId xmlns:a16="http://schemas.microsoft.com/office/drawing/2014/main" id="{6DA576A0-8DF5-4029-A0A1-781FA9A6FC5D}"/>
                </a:ext>
              </a:extLst>
            </p:cNvPr>
            <p:cNvSpPr/>
            <p:nvPr/>
          </p:nvSpPr>
          <p:spPr>
            <a:xfrm>
              <a:off x="5958803" y="4635037"/>
              <a:ext cx="252368" cy="156228"/>
            </a:xfrm>
            <a:custGeom>
              <a:avLst/>
              <a:gdLst/>
              <a:ahLst/>
              <a:cxnLst>
                <a:cxn ang="0">
                  <a:pos x="wd2" y="hd2"/>
                </a:cxn>
                <a:cxn ang="5400000">
                  <a:pos x="wd2" y="hd2"/>
                </a:cxn>
                <a:cxn ang="10800000">
                  <a:pos x="wd2" y="hd2"/>
                </a:cxn>
                <a:cxn ang="16200000">
                  <a:pos x="wd2" y="hd2"/>
                </a:cxn>
              </a:cxnLst>
              <a:rect l="0" t="0" r="r" b="b"/>
              <a:pathLst>
                <a:path w="21600" h="21600" extrusionOk="0">
                  <a:moveTo>
                    <a:pt x="21600" y="13166"/>
                  </a:moveTo>
                  <a:lnTo>
                    <a:pt x="21600" y="0"/>
                  </a:lnTo>
                  <a:lnTo>
                    <a:pt x="0" y="0"/>
                  </a:lnTo>
                  <a:lnTo>
                    <a:pt x="0" y="21600"/>
                  </a:lnTo>
                  <a:lnTo>
                    <a:pt x="21600" y="21600"/>
                  </a:lnTo>
                  <a:lnTo>
                    <a:pt x="21600" y="13166"/>
                  </a:lnTo>
                  <a:close/>
                </a:path>
              </a:pathLst>
            </a:custGeom>
            <a:grp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sp>
          <p:nvSpPr>
            <p:cNvPr id="84" name="Freeform: Shape 13">
              <a:extLst>
                <a:ext uri="{FF2B5EF4-FFF2-40B4-BE49-F238E27FC236}">
                  <a16:creationId xmlns:a16="http://schemas.microsoft.com/office/drawing/2014/main" id="{CA1B7409-8943-4B91-B314-55244F307A5C}"/>
                </a:ext>
              </a:extLst>
            </p:cNvPr>
            <p:cNvSpPr/>
            <p:nvPr/>
          </p:nvSpPr>
          <p:spPr>
            <a:xfrm>
              <a:off x="5829614" y="4728174"/>
              <a:ext cx="507741" cy="285419"/>
            </a:xfrm>
            <a:custGeom>
              <a:avLst/>
              <a:gdLst/>
              <a:ahLst/>
              <a:cxnLst>
                <a:cxn ang="0">
                  <a:pos x="wd2" y="hd2"/>
                </a:cxn>
                <a:cxn ang="5400000">
                  <a:pos x="wd2" y="hd2"/>
                </a:cxn>
                <a:cxn ang="10800000">
                  <a:pos x="wd2" y="hd2"/>
                </a:cxn>
                <a:cxn ang="16200000">
                  <a:pos x="wd2" y="hd2"/>
                </a:cxn>
              </a:cxnLst>
              <a:rect l="0" t="0" r="r" b="b"/>
              <a:pathLst>
                <a:path w="21600" h="21600" extrusionOk="0">
                  <a:moveTo>
                    <a:pt x="18908" y="0"/>
                  </a:moveTo>
                  <a:lnTo>
                    <a:pt x="17562" y="0"/>
                  </a:lnTo>
                  <a:lnTo>
                    <a:pt x="17562" y="7162"/>
                  </a:lnTo>
                  <a:lnTo>
                    <a:pt x="4038" y="7162"/>
                  </a:lnTo>
                  <a:lnTo>
                    <a:pt x="4038" y="0"/>
                  </a:lnTo>
                  <a:lnTo>
                    <a:pt x="2692" y="0"/>
                  </a:lnTo>
                  <a:lnTo>
                    <a:pt x="2179" y="114"/>
                  </a:lnTo>
                  <a:lnTo>
                    <a:pt x="1731" y="341"/>
                  </a:lnTo>
                  <a:lnTo>
                    <a:pt x="1282" y="796"/>
                  </a:lnTo>
                  <a:lnTo>
                    <a:pt x="833" y="1364"/>
                  </a:lnTo>
                  <a:lnTo>
                    <a:pt x="449" y="2274"/>
                  </a:lnTo>
                  <a:lnTo>
                    <a:pt x="256" y="3069"/>
                  </a:lnTo>
                  <a:lnTo>
                    <a:pt x="0" y="4661"/>
                  </a:lnTo>
                  <a:lnTo>
                    <a:pt x="0" y="16598"/>
                  </a:lnTo>
                  <a:lnTo>
                    <a:pt x="128" y="17735"/>
                  </a:lnTo>
                  <a:lnTo>
                    <a:pt x="256" y="18531"/>
                  </a:lnTo>
                  <a:lnTo>
                    <a:pt x="449" y="19326"/>
                  </a:lnTo>
                  <a:lnTo>
                    <a:pt x="833" y="19895"/>
                  </a:lnTo>
                  <a:lnTo>
                    <a:pt x="1282" y="20577"/>
                  </a:lnTo>
                  <a:lnTo>
                    <a:pt x="1731" y="21145"/>
                  </a:lnTo>
                  <a:lnTo>
                    <a:pt x="2179" y="21373"/>
                  </a:lnTo>
                  <a:lnTo>
                    <a:pt x="2692" y="21600"/>
                  </a:lnTo>
                  <a:lnTo>
                    <a:pt x="4038" y="21600"/>
                  </a:lnTo>
                  <a:lnTo>
                    <a:pt x="4038" y="14438"/>
                  </a:lnTo>
                  <a:lnTo>
                    <a:pt x="17562" y="14438"/>
                  </a:lnTo>
                  <a:lnTo>
                    <a:pt x="17562" y="21600"/>
                  </a:lnTo>
                  <a:lnTo>
                    <a:pt x="18908" y="21600"/>
                  </a:lnTo>
                  <a:lnTo>
                    <a:pt x="19421" y="21373"/>
                  </a:lnTo>
                  <a:lnTo>
                    <a:pt x="19869" y="21145"/>
                  </a:lnTo>
                  <a:lnTo>
                    <a:pt x="20318" y="20577"/>
                  </a:lnTo>
                  <a:lnTo>
                    <a:pt x="20767" y="19895"/>
                  </a:lnTo>
                  <a:lnTo>
                    <a:pt x="21151" y="19326"/>
                  </a:lnTo>
                  <a:lnTo>
                    <a:pt x="21408" y="18531"/>
                  </a:lnTo>
                  <a:lnTo>
                    <a:pt x="21600" y="17735"/>
                  </a:lnTo>
                  <a:lnTo>
                    <a:pt x="21600" y="3865"/>
                  </a:lnTo>
                  <a:lnTo>
                    <a:pt x="21408" y="3069"/>
                  </a:lnTo>
                  <a:lnTo>
                    <a:pt x="21151" y="2274"/>
                  </a:lnTo>
                  <a:lnTo>
                    <a:pt x="20767" y="1364"/>
                  </a:lnTo>
                  <a:lnTo>
                    <a:pt x="20318" y="796"/>
                  </a:lnTo>
                  <a:lnTo>
                    <a:pt x="19869" y="341"/>
                  </a:lnTo>
                  <a:lnTo>
                    <a:pt x="19421" y="114"/>
                  </a:lnTo>
                  <a:lnTo>
                    <a:pt x="18908" y="0"/>
                  </a:lnTo>
                  <a:close/>
                </a:path>
              </a:pathLst>
            </a:custGeom>
            <a:grp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grpSp>
      <p:grpSp>
        <p:nvGrpSpPr>
          <p:cNvPr id="70" name="组合 69">
            <a:extLst>
              <a:ext uri="{FF2B5EF4-FFF2-40B4-BE49-F238E27FC236}">
                <a16:creationId xmlns:a16="http://schemas.microsoft.com/office/drawing/2014/main" id="{6B29E139-C78D-4150-88A8-D22CCBFF08F9}"/>
              </a:ext>
            </a:extLst>
          </p:cNvPr>
          <p:cNvGrpSpPr/>
          <p:nvPr/>
        </p:nvGrpSpPr>
        <p:grpSpPr>
          <a:xfrm>
            <a:off x="6670168" y="2813113"/>
            <a:ext cx="480753" cy="460720"/>
            <a:chOff x="5830172" y="2093458"/>
            <a:chExt cx="525998" cy="504079"/>
          </a:xfrm>
          <a:solidFill>
            <a:schemeClr val="accent1"/>
          </a:solidFill>
        </p:grpSpPr>
        <p:sp>
          <p:nvSpPr>
            <p:cNvPr id="79" name="Freeform: Shape 20">
              <a:extLst>
                <a:ext uri="{FF2B5EF4-FFF2-40B4-BE49-F238E27FC236}">
                  <a16:creationId xmlns:a16="http://schemas.microsoft.com/office/drawing/2014/main" id="{8B9A98C8-DAB8-4CA5-ABA2-9423D4864899}"/>
                </a:ext>
              </a:extLst>
            </p:cNvPr>
            <p:cNvSpPr/>
            <p:nvPr/>
          </p:nvSpPr>
          <p:spPr>
            <a:xfrm>
              <a:off x="5906878" y="2310431"/>
              <a:ext cx="201634" cy="287106"/>
            </a:xfrm>
            <a:custGeom>
              <a:avLst/>
              <a:gdLst/>
              <a:ahLst/>
              <a:cxnLst>
                <a:cxn ang="0">
                  <a:pos x="wd2" y="hd2"/>
                </a:cxn>
                <a:cxn ang="5400000">
                  <a:pos x="wd2" y="hd2"/>
                </a:cxn>
                <a:cxn ang="10800000">
                  <a:pos x="wd2" y="hd2"/>
                </a:cxn>
                <a:cxn ang="16200000">
                  <a:pos x="wd2" y="hd2"/>
                </a:cxn>
              </a:cxnLst>
              <a:rect l="0" t="0" r="r" b="b"/>
              <a:pathLst>
                <a:path w="21600" h="21600" extrusionOk="0">
                  <a:moveTo>
                    <a:pt x="14674" y="8295"/>
                  </a:moveTo>
                  <a:lnTo>
                    <a:pt x="14674" y="18972"/>
                  </a:lnTo>
                  <a:lnTo>
                    <a:pt x="14557" y="19465"/>
                  </a:lnTo>
                  <a:lnTo>
                    <a:pt x="14322" y="19957"/>
                  </a:lnTo>
                  <a:lnTo>
                    <a:pt x="13970" y="20368"/>
                  </a:lnTo>
                  <a:lnTo>
                    <a:pt x="13500" y="20779"/>
                  </a:lnTo>
                  <a:lnTo>
                    <a:pt x="12913" y="21107"/>
                  </a:lnTo>
                  <a:lnTo>
                    <a:pt x="12326" y="21354"/>
                  </a:lnTo>
                  <a:lnTo>
                    <a:pt x="11622" y="21518"/>
                  </a:lnTo>
                  <a:lnTo>
                    <a:pt x="10917" y="21600"/>
                  </a:lnTo>
                  <a:lnTo>
                    <a:pt x="10213" y="21518"/>
                  </a:lnTo>
                  <a:lnTo>
                    <a:pt x="9391" y="21354"/>
                  </a:lnTo>
                  <a:lnTo>
                    <a:pt x="8687" y="21107"/>
                  </a:lnTo>
                  <a:lnTo>
                    <a:pt x="8100" y="20779"/>
                  </a:lnTo>
                  <a:lnTo>
                    <a:pt x="7396" y="19957"/>
                  </a:lnTo>
                  <a:lnTo>
                    <a:pt x="7161" y="19465"/>
                  </a:lnTo>
                  <a:lnTo>
                    <a:pt x="7161" y="8295"/>
                  </a:lnTo>
                  <a:lnTo>
                    <a:pt x="1878" y="8295"/>
                  </a:lnTo>
                  <a:lnTo>
                    <a:pt x="1174" y="8213"/>
                  </a:lnTo>
                  <a:lnTo>
                    <a:pt x="587" y="8131"/>
                  </a:lnTo>
                  <a:lnTo>
                    <a:pt x="117" y="7802"/>
                  </a:lnTo>
                  <a:lnTo>
                    <a:pt x="0" y="7474"/>
                  </a:lnTo>
                  <a:lnTo>
                    <a:pt x="0" y="6735"/>
                  </a:lnTo>
                  <a:lnTo>
                    <a:pt x="352" y="6324"/>
                  </a:lnTo>
                  <a:lnTo>
                    <a:pt x="8100" y="903"/>
                  </a:lnTo>
                  <a:lnTo>
                    <a:pt x="8804" y="493"/>
                  </a:lnTo>
                  <a:lnTo>
                    <a:pt x="9391" y="164"/>
                  </a:lnTo>
                  <a:lnTo>
                    <a:pt x="10213" y="0"/>
                  </a:lnTo>
                  <a:lnTo>
                    <a:pt x="11504" y="0"/>
                  </a:lnTo>
                  <a:lnTo>
                    <a:pt x="12209" y="164"/>
                  </a:lnTo>
                  <a:lnTo>
                    <a:pt x="12913" y="493"/>
                  </a:lnTo>
                  <a:lnTo>
                    <a:pt x="13500" y="903"/>
                  </a:lnTo>
                  <a:lnTo>
                    <a:pt x="20896" y="5995"/>
                  </a:lnTo>
                  <a:lnTo>
                    <a:pt x="21365" y="6324"/>
                  </a:lnTo>
                  <a:lnTo>
                    <a:pt x="21600" y="6735"/>
                  </a:lnTo>
                  <a:lnTo>
                    <a:pt x="21600" y="7474"/>
                  </a:lnTo>
                  <a:lnTo>
                    <a:pt x="21365" y="7802"/>
                  </a:lnTo>
                  <a:lnTo>
                    <a:pt x="20896" y="7967"/>
                  </a:lnTo>
                  <a:lnTo>
                    <a:pt x="20309" y="8213"/>
                  </a:lnTo>
                  <a:lnTo>
                    <a:pt x="19487" y="8295"/>
                  </a:lnTo>
                  <a:lnTo>
                    <a:pt x="14674" y="8295"/>
                  </a:lnTo>
                  <a:close/>
                </a:path>
              </a:pathLst>
            </a:custGeom>
            <a:grp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sp>
          <p:nvSpPr>
            <p:cNvPr id="80" name="Freeform: Shape 21">
              <a:extLst>
                <a:ext uri="{FF2B5EF4-FFF2-40B4-BE49-F238E27FC236}">
                  <a16:creationId xmlns:a16="http://schemas.microsoft.com/office/drawing/2014/main" id="{5592F311-105A-4B7B-8E51-A50DC35B9ADC}"/>
                </a:ext>
              </a:extLst>
            </p:cNvPr>
            <p:cNvSpPr/>
            <p:nvPr/>
          </p:nvSpPr>
          <p:spPr>
            <a:xfrm>
              <a:off x="5830172" y="2093458"/>
              <a:ext cx="525998" cy="368196"/>
            </a:xfrm>
            <a:custGeom>
              <a:avLst/>
              <a:gdLst/>
              <a:ahLst/>
              <a:cxnLst>
                <a:cxn ang="0">
                  <a:pos x="wd2" y="hd2"/>
                </a:cxn>
                <a:cxn ang="5400000">
                  <a:pos x="wd2" y="hd2"/>
                </a:cxn>
                <a:cxn ang="10800000">
                  <a:pos x="wd2" y="hd2"/>
                </a:cxn>
                <a:cxn ang="16200000">
                  <a:pos x="wd2" y="hd2"/>
                </a:cxn>
              </a:cxnLst>
              <a:rect l="0" t="0" r="r" b="b"/>
              <a:pathLst>
                <a:path w="21600" h="21600" extrusionOk="0">
                  <a:moveTo>
                    <a:pt x="17145" y="7843"/>
                  </a:moveTo>
                  <a:lnTo>
                    <a:pt x="17640" y="8036"/>
                  </a:lnTo>
                  <a:lnTo>
                    <a:pt x="18090" y="8164"/>
                  </a:lnTo>
                  <a:lnTo>
                    <a:pt x="18900" y="8743"/>
                  </a:lnTo>
                  <a:lnTo>
                    <a:pt x="19305" y="9064"/>
                  </a:lnTo>
                  <a:lnTo>
                    <a:pt x="19710" y="9450"/>
                  </a:lnTo>
                  <a:lnTo>
                    <a:pt x="20025" y="9836"/>
                  </a:lnTo>
                  <a:lnTo>
                    <a:pt x="20295" y="10350"/>
                  </a:lnTo>
                  <a:lnTo>
                    <a:pt x="20565" y="10736"/>
                  </a:lnTo>
                  <a:lnTo>
                    <a:pt x="20835" y="11250"/>
                  </a:lnTo>
                  <a:lnTo>
                    <a:pt x="21060" y="11764"/>
                  </a:lnTo>
                  <a:lnTo>
                    <a:pt x="21240" y="12279"/>
                  </a:lnTo>
                  <a:lnTo>
                    <a:pt x="21420" y="12857"/>
                  </a:lnTo>
                  <a:lnTo>
                    <a:pt x="21510" y="13436"/>
                  </a:lnTo>
                  <a:lnTo>
                    <a:pt x="21600" y="14079"/>
                  </a:lnTo>
                  <a:lnTo>
                    <a:pt x="21600" y="15236"/>
                  </a:lnTo>
                  <a:lnTo>
                    <a:pt x="21510" y="15879"/>
                  </a:lnTo>
                  <a:lnTo>
                    <a:pt x="21420" y="16457"/>
                  </a:lnTo>
                  <a:lnTo>
                    <a:pt x="21240" y="16971"/>
                  </a:lnTo>
                  <a:lnTo>
                    <a:pt x="20790" y="18129"/>
                  </a:lnTo>
                  <a:lnTo>
                    <a:pt x="20565" y="18579"/>
                  </a:lnTo>
                  <a:lnTo>
                    <a:pt x="20250" y="19093"/>
                  </a:lnTo>
                  <a:lnTo>
                    <a:pt x="19890" y="19543"/>
                  </a:lnTo>
                  <a:lnTo>
                    <a:pt x="19575" y="19929"/>
                  </a:lnTo>
                  <a:lnTo>
                    <a:pt x="19170" y="20250"/>
                  </a:lnTo>
                  <a:lnTo>
                    <a:pt x="18810" y="20571"/>
                  </a:lnTo>
                  <a:lnTo>
                    <a:pt x="18360" y="20893"/>
                  </a:lnTo>
                  <a:lnTo>
                    <a:pt x="17910" y="21150"/>
                  </a:lnTo>
                  <a:lnTo>
                    <a:pt x="17415" y="21279"/>
                  </a:lnTo>
                  <a:lnTo>
                    <a:pt x="16920" y="21471"/>
                  </a:lnTo>
                  <a:lnTo>
                    <a:pt x="16920" y="14143"/>
                  </a:lnTo>
                  <a:lnTo>
                    <a:pt x="16740" y="13564"/>
                  </a:lnTo>
                  <a:lnTo>
                    <a:pt x="16560" y="13050"/>
                  </a:lnTo>
                  <a:lnTo>
                    <a:pt x="16290" y="12536"/>
                  </a:lnTo>
                  <a:lnTo>
                    <a:pt x="15975" y="12214"/>
                  </a:lnTo>
                  <a:lnTo>
                    <a:pt x="15615" y="11893"/>
                  </a:lnTo>
                  <a:lnTo>
                    <a:pt x="15165" y="11764"/>
                  </a:lnTo>
                  <a:lnTo>
                    <a:pt x="14805" y="11700"/>
                  </a:lnTo>
                  <a:lnTo>
                    <a:pt x="14355" y="11764"/>
                  </a:lnTo>
                  <a:lnTo>
                    <a:pt x="13905" y="11893"/>
                  </a:lnTo>
                  <a:lnTo>
                    <a:pt x="13545" y="12214"/>
                  </a:lnTo>
                  <a:lnTo>
                    <a:pt x="13230" y="12536"/>
                  </a:lnTo>
                  <a:lnTo>
                    <a:pt x="12960" y="13050"/>
                  </a:lnTo>
                  <a:lnTo>
                    <a:pt x="12780" y="13564"/>
                  </a:lnTo>
                  <a:lnTo>
                    <a:pt x="12600" y="14143"/>
                  </a:lnTo>
                  <a:lnTo>
                    <a:pt x="12600" y="21600"/>
                  </a:lnTo>
                  <a:lnTo>
                    <a:pt x="9450" y="21600"/>
                  </a:lnTo>
                  <a:lnTo>
                    <a:pt x="9450" y="20250"/>
                  </a:lnTo>
                  <a:lnTo>
                    <a:pt x="10575" y="20250"/>
                  </a:lnTo>
                  <a:lnTo>
                    <a:pt x="11070" y="20121"/>
                  </a:lnTo>
                  <a:lnTo>
                    <a:pt x="11475" y="19929"/>
                  </a:lnTo>
                  <a:lnTo>
                    <a:pt x="11655" y="19671"/>
                  </a:lnTo>
                  <a:lnTo>
                    <a:pt x="11835" y="19479"/>
                  </a:lnTo>
                  <a:lnTo>
                    <a:pt x="11970" y="19221"/>
                  </a:lnTo>
                  <a:lnTo>
                    <a:pt x="12060" y="18964"/>
                  </a:lnTo>
                  <a:lnTo>
                    <a:pt x="12105" y="18321"/>
                  </a:lnTo>
                  <a:lnTo>
                    <a:pt x="12060" y="17807"/>
                  </a:lnTo>
                  <a:lnTo>
                    <a:pt x="11880" y="17229"/>
                  </a:lnTo>
                  <a:lnTo>
                    <a:pt x="11610" y="16650"/>
                  </a:lnTo>
                  <a:lnTo>
                    <a:pt x="8775" y="12729"/>
                  </a:lnTo>
                  <a:lnTo>
                    <a:pt x="8460" y="12214"/>
                  </a:lnTo>
                  <a:lnTo>
                    <a:pt x="8055" y="11893"/>
                  </a:lnTo>
                  <a:lnTo>
                    <a:pt x="7650" y="11764"/>
                  </a:lnTo>
                  <a:lnTo>
                    <a:pt x="7290" y="11700"/>
                  </a:lnTo>
                  <a:lnTo>
                    <a:pt x="6840" y="11764"/>
                  </a:lnTo>
                  <a:lnTo>
                    <a:pt x="6435" y="11893"/>
                  </a:lnTo>
                  <a:lnTo>
                    <a:pt x="6120" y="12214"/>
                  </a:lnTo>
                  <a:lnTo>
                    <a:pt x="5715" y="12729"/>
                  </a:lnTo>
                  <a:lnTo>
                    <a:pt x="2925" y="16650"/>
                  </a:lnTo>
                  <a:lnTo>
                    <a:pt x="2610" y="17229"/>
                  </a:lnTo>
                  <a:lnTo>
                    <a:pt x="2430" y="17871"/>
                  </a:lnTo>
                  <a:lnTo>
                    <a:pt x="2385" y="18450"/>
                  </a:lnTo>
                  <a:lnTo>
                    <a:pt x="2430" y="18964"/>
                  </a:lnTo>
                  <a:lnTo>
                    <a:pt x="2565" y="19286"/>
                  </a:lnTo>
                  <a:lnTo>
                    <a:pt x="2655" y="19543"/>
                  </a:lnTo>
                  <a:lnTo>
                    <a:pt x="2835" y="19671"/>
                  </a:lnTo>
                  <a:lnTo>
                    <a:pt x="3015" y="19929"/>
                  </a:lnTo>
                  <a:lnTo>
                    <a:pt x="3375" y="20186"/>
                  </a:lnTo>
                  <a:lnTo>
                    <a:pt x="3825" y="20250"/>
                  </a:lnTo>
                  <a:lnTo>
                    <a:pt x="5130" y="20250"/>
                  </a:lnTo>
                  <a:lnTo>
                    <a:pt x="5130" y="21536"/>
                  </a:lnTo>
                  <a:lnTo>
                    <a:pt x="4545" y="21471"/>
                  </a:lnTo>
                  <a:lnTo>
                    <a:pt x="4050" y="21279"/>
                  </a:lnTo>
                  <a:lnTo>
                    <a:pt x="3555" y="21021"/>
                  </a:lnTo>
                  <a:lnTo>
                    <a:pt x="3105" y="20829"/>
                  </a:lnTo>
                  <a:lnTo>
                    <a:pt x="2655" y="20507"/>
                  </a:lnTo>
                  <a:lnTo>
                    <a:pt x="2205" y="20121"/>
                  </a:lnTo>
                  <a:lnTo>
                    <a:pt x="1845" y="19671"/>
                  </a:lnTo>
                  <a:lnTo>
                    <a:pt x="1485" y="19286"/>
                  </a:lnTo>
                  <a:lnTo>
                    <a:pt x="1170" y="18771"/>
                  </a:lnTo>
                  <a:lnTo>
                    <a:pt x="900" y="18257"/>
                  </a:lnTo>
                  <a:lnTo>
                    <a:pt x="585" y="17679"/>
                  </a:lnTo>
                  <a:lnTo>
                    <a:pt x="360" y="17164"/>
                  </a:lnTo>
                  <a:lnTo>
                    <a:pt x="225" y="16521"/>
                  </a:lnTo>
                  <a:lnTo>
                    <a:pt x="90" y="15943"/>
                  </a:lnTo>
                  <a:lnTo>
                    <a:pt x="45" y="15236"/>
                  </a:lnTo>
                  <a:lnTo>
                    <a:pt x="0" y="14593"/>
                  </a:lnTo>
                  <a:lnTo>
                    <a:pt x="45" y="14079"/>
                  </a:lnTo>
                  <a:lnTo>
                    <a:pt x="90" y="13436"/>
                  </a:lnTo>
                  <a:lnTo>
                    <a:pt x="225" y="12857"/>
                  </a:lnTo>
                  <a:lnTo>
                    <a:pt x="315" y="12279"/>
                  </a:lnTo>
                  <a:lnTo>
                    <a:pt x="540" y="11764"/>
                  </a:lnTo>
                  <a:lnTo>
                    <a:pt x="720" y="11250"/>
                  </a:lnTo>
                  <a:lnTo>
                    <a:pt x="990" y="10736"/>
                  </a:lnTo>
                  <a:lnTo>
                    <a:pt x="1620" y="9836"/>
                  </a:lnTo>
                  <a:lnTo>
                    <a:pt x="2250" y="9064"/>
                  </a:lnTo>
                  <a:lnTo>
                    <a:pt x="2655" y="8743"/>
                  </a:lnTo>
                  <a:lnTo>
                    <a:pt x="3105" y="8486"/>
                  </a:lnTo>
                  <a:lnTo>
                    <a:pt x="3555" y="8164"/>
                  </a:lnTo>
                  <a:lnTo>
                    <a:pt x="4005" y="8036"/>
                  </a:lnTo>
                  <a:lnTo>
                    <a:pt x="4455" y="7843"/>
                  </a:lnTo>
                  <a:lnTo>
                    <a:pt x="4455" y="7586"/>
                  </a:lnTo>
                  <a:lnTo>
                    <a:pt x="4500" y="6879"/>
                  </a:lnTo>
                  <a:lnTo>
                    <a:pt x="4545" y="6107"/>
                  </a:lnTo>
                  <a:lnTo>
                    <a:pt x="4725" y="5400"/>
                  </a:lnTo>
                  <a:lnTo>
                    <a:pt x="4950" y="4693"/>
                  </a:lnTo>
                  <a:lnTo>
                    <a:pt x="5220" y="4050"/>
                  </a:lnTo>
                  <a:lnTo>
                    <a:pt x="5535" y="3407"/>
                  </a:lnTo>
                  <a:lnTo>
                    <a:pt x="5895" y="2764"/>
                  </a:lnTo>
                  <a:lnTo>
                    <a:pt x="6345" y="2314"/>
                  </a:lnTo>
                  <a:lnTo>
                    <a:pt x="6795" y="1736"/>
                  </a:lnTo>
                  <a:lnTo>
                    <a:pt x="7245" y="1350"/>
                  </a:lnTo>
                  <a:lnTo>
                    <a:pt x="7785" y="964"/>
                  </a:lnTo>
                  <a:lnTo>
                    <a:pt x="8325" y="643"/>
                  </a:lnTo>
                  <a:lnTo>
                    <a:pt x="9495" y="129"/>
                  </a:lnTo>
                  <a:lnTo>
                    <a:pt x="10170" y="64"/>
                  </a:lnTo>
                  <a:lnTo>
                    <a:pt x="10800" y="0"/>
                  </a:lnTo>
                  <a:lnTo>
                    <a:pt x="11475" y="64"/>
                  </a:lnTo>
                  <a:lnTo>
                    <a:pt x="12060" y="129"/>
                  </a:lnTo>
                  <a:lnTo>
                    <a:pt x="12690" y="386"/>
                  </a:lnTo>
                  <a:lnTo>
                    <a:pt x="13275" y="643"/>
                  </a:lnTo>
                  <a:lnTo>
                    <a:pt x="13860" y="964"/>
                  </a:lnTo>
                  <a:lnTo>
                    <a:pt x="14850" y="1736"/>
                  </a:lnTo>
                  <a:lnTo>
                    <a:pt x="15300" y="2314"/>
                  </a:lnTo>
                  <a:lnTo>
                    <a:pt x="15660" y="2764"/>
                  </a:lnTo>
                  <a:lnTo>
                    <a:pt x="16065" y="3407"/>
                  </a:lnTo>
                  <a:lnTo>
                    <a:pt x="16425" y="4050"/>
                  </a:lnTo>
                  <a:lnTo>
                    <a:pt x="16605" y="4693"/>
                  </a:lnTo>
                  <a:lnTo>
                    <a:pt x="16830" y="5400"/>
                  </a:lnTo>
                  <a:lnTo>
                    <a:pt x="17010" y="6107"/>
                  </a:lnTo>
                  <a:lnTo>
                    <a:pt x="17145" y="6879"/>
                  </a:lnTo>
                  <a:lnTo>
                    <a:pt x="17145" y="7843"/>
                  </a:lnTo>
                  <a:close/>
                </a:path>
              </a:pathLst>
            </a:custGeom>
            <a:grp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sp>
          <p:nvSpPr>
            <p:cNvPr id="81" name="Freeform: Shape 22">
              <a:extLst>
                <a:ext uri="{FF2B5EF4-FFF2-40B4-BE49-F238E27FC236}">
                  <a16:creationId xmlns:a16="http://schemas.microsoft.com/office/drawing/2014/main" id="{D1BD5A0B-716B-4042-A707-495F0D9542D1}"/>
                </a:ext>
              </a:extLst>
            </p:cNvPr>
            <p:cNvSpPr/>
            <p:nvPr/>
          </p:nvSpPr>
          <p:spPr>
            <a:xfrm>
              <a:off x="6088787" y="2310431"/>
              <a:ext cx="203825" cy="287106"/>
            </a:xfrm>
            <a:custGeom>
              <a:avLst/>
              <a:gdLst/>
              <a:ahLst/>
              <a:cxnLst>
                <a:cxn ang="0">
                  <a:pos x="wd2" y="hd2"/>
                </a:cxn>
                <a:cxn ang="5400000">
                  <a:pos x="wd2" y="hd2"/>
                </a:cxn>
                <a:cxn ang="10800000">
                  <a:pos x="wd2" y="hd2"/>
                </a:cxn>
                <a:cxn ang="16200000">
                  <a:pos x="wd2" y="hd2"/>
                </a:cxn>
              </a:cxnLst>
              <a:rect l="0" t="0" r="r" b="b"/>
              <a:pathLst>
                <a:path w="21600" h="21600" extrusionOk="0">
                  <a:moveTo>
                    <a:pt x="14711" y="13305"/>
                  </a:moveTo>
                  <a:lnTo>
                    <a:pt x="14711" y="2628"/>
                  </a:lnTo>
                  <a:lnTo>
                    <a:pt x="14595" y="2135"/>
                  </a:lnTo>
                  <a:lnTo>
                    <a:pt x="14361" y="1560"/>
                  </a:lnTo>
                  <a:lnTo>
                    <a:pt x="14011" y="1068"/>
                  </a:lnTo>
                  <a:lnTo>
                    <a:pt x="13544" y="657"/>
                  </a:lnTo>
                  <a:lnTo>
                    <a:pt x="12376" y="164"/>
                  </a:lnTo>
                  <a:lnTo>
                    <a:pt x="11676" y="0"/>
                  </a:lnTo>
                  <a:lnTo>
                    <a:pt x="10041" y="0"/>
                  </a:lnTo>
                  <a:lnTo>
                    <a:pt x="9341" y="164"/>
                  </a:lnTo>
                  <a:lnTo>
                    <a:pt x="8173" y="657"/>
                  </a:lnTo>
                  <a:lnTo>
                    <a:pt x="7706" y="1068"/>
                  </a:lnTo>
                  <a:lnTo>
                    <a:pt x="7472" y="1560"/>
                  </a:lnTo>
                  <a:lnTo>
                    <a:pt x="7239" y="2135"/>
                  </a:lnTo>
                  <a:lnTo>
                    <a:pt x="7239" y="13305"/>
                  </a:lnTo>
                  <a:lnTo>
                    <a:pt x="1284" y="13305"/>
                  </a:lnTo>
                  <a:lnTo>
                    <a:pt x="701" y="13469"/>
                  </a:lnTo>
                  <a:lnTo>
                    <a:pt x="234" y="13716"/>
                  </a:lnTo>
                  <a:lnTo>
                    <a:pt x="117" y="13962"/>
                  </a:lnTo>
                  <a:lnTo>
                    <a:pt x="0" y="14373"/>
                  </a:lnTo>
                  <a:lnTo>
                    <a:pt x="117" y="14701"/>
                  </a:lnTo>
                  <a:lnTo>
                    <a:pt x="350" y="15112"/>
                  </a:lnTo>
                  <a:lnTo>
                    <a:pt x="817" y="15522"/>
                  </a:lnTo>
                  <a:lnTo>
                    <a:pt x="8173" y="20614"/>
                  </a:lnTo>
                  <a:lnTo>
                    <a:pt x="8874" y="21025"/>
                  </a:lnTo>
                  <a:lnTo>
                    <a:pt x="9457" y="21271"/>
                  </a:lnTo>
                  <a:lnTo>
                    <a:pt x="10275" y="21518"/>
                  </a:lnTo>
                  <a:lnTo>
                    <a:pt x="10742" y="21600"/>
                  </a:lnTo>
                  <a:lnTo>
                    <a:pt x="11559" y="21518"/>
                  </a:lnTo>
                  <a:lnTo>
                    <a:pt x="12259" y="21271"/>
                  </a:lnTo>
                  <a:lnTo>
                    <a:pt x="12843" y="21025"/>
                  </a:lnTo>
                  <a:lnTo>
                    <a:pt x="13544" y="20614"/>
                  </a:lnTo>
                  <a:lnTo>
                    <a:pt x="20899" y="15522"/>
                  </a:lnTo>
                  <a:lnTo>
                    <a:pt x="21366" y="15194"/>
                  </a:lnTo>
                  <a:lnTo>
                    <a:pt x="21600" y="14373"/>
                  </a:lnTo>
                  <a:lnTo>
                    <a:pt x="21600" y="14044"/>
                  </a:lnTo>
                  <a:lnTo>
                    <a:pt x="21366" y="13798"/>
                  </a:lnTo>
                  <a:lnTo>
                    <a:pt x="20899" y="13469"/>
                  </a:lnTo>
                  <a:lnTo>
                    <a:pt x="20199" y="13305"/>
                  </a:lnTo>
                  <a:lnTo>
                    <a:pt x="14711" y="13305"/>
                  </a:lnTo>
                  <a:close/>
                </a:path>
              </a:pathLst>
            </a:custGeom>
            <a:grp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ysClr val="window" lastClr="FFFFFF"/>
                </a:solidFill>
                <a:effectLst/>
                <a:uLnTx/>
                <a:uFillTx/>
                <a:latin typeface="Segoe UI"/>
                <a:ea typeface="微软雅黑"/>
                <a:cs typeface="+mn-cs"/>
              </a:endParaRPr>
            </a:p>
          </p:txBody>
        </p:sp>
      </p:grpSp>
      <p:sp>
        <p:nvSpPr>
          <p:cNvPr id="90" name="文本框 15">
            <a:extLst>
              <a:ext uri="{FF2B5EF4-FFF2-40B4-BE49-F238E27FC236}">
                <a16:creationId xmlns:a16="http://schemas.microsoft.com/office/drawing/2014/main" id="{C8D3854B-3D01-445F-9D0B-20C07FAEC2D3}"/>
              </a:ext>
            </a:extLst>
          </p:cNvPr>
          <p:cNvSpPr txBox="1"/>
          <p:nvPr/>
        </p:nvSpPr>
        <p:spPr>
          <a:xfrm>
            <a:off x="927414" y="1431910"/>
            <a:ext cx="34774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solidFill>
                <a:latin typeface="微软雅黑"/>
                <a:ea typeface="微软雅黑"/>
              </a:rPr>
              <a:t>输入你的标题</a:t>
            </a:r>
          </a:p>
        </p:txBody>
      </p:sp>
      <p:grpSp>
        <p:nvGrpSpPr>
          <p:cNvPr id="91" name="组合 90">
            <a:extLst>
              <a:ext uri="{FF2B5EF4-FFF2-40B4-BE49-F238E27FC236}">
                <a16:creationId xmlns:a16="http://schemas.microsoft.com/office/drawing/2014/main" id="{C79EBB49-344E-4D9D-BB68-E9CD768B142E}"/>
              </a:ext>
            </a:extLst>
          </p:cNvPr>
          <p:cNvGrpSpPr/>
          <p:nvPr/>
        </p:nvGrpSpPr>
        <p:grpSpPr>
          <a:xfrm>
            <a:off x="1025138" y="1994136"/>
            <a:ext cx="2099639" cy="10885"/>
            <a:chOff x="775877" y="2639169"/>
            <a:chExt cx="2099639" cy="10885"/>
          </a:xfrm>
        </p:grpSpPr>
        <p:cxnSp>
          <p:nvCxnSpPr>
            <p:cNvPr id="92" name="直接连接符 91">
              <a:extLst>
                <a:ext uri="{FF2B5EF4-FFF2-40B4-BE49-F238E27FC236}">
                  <a16:creationId xmlns:a16="http://schemas.microsoft.com/office/drawing/2014/main" id="{2B659CE3-E053-4268-AB92-7609A361A85E}"/>
                </a:ext>
              </a:extLst>
            </p:cNvPr>
            <p:cNvCxnSpPr>
              <a:cxnSpLocks/>
            </p:cNvCxnSpPr>
            <p:nvPr/>
          </p:nvCxnSpPr>
          <p:spPr>
            <a:xfrm>
              <a:off x="775877" y="2639169"/>
              <a:ext cx="2099639" cy="0"/>
            </a:xfrm>
            <a:prstGeom prst="line">
              <a:avLst/>
            </a:prstGeom>
            <a:noFill/>
            <a:ln w="9525" cap="flat" cmpd="sng" algn="ctr">
              <a:solidFill>
                <a:schemeClr val="accent1"/>
              </a:solidFill>
              <a:prstDash val="solid"/>
              <a:miter lim="800000"/>
            </a:ln>
            <a:effectLst/>
          </p:spPr>
        </p:cxnSp>
        <p:cxnSp>
          <p:nvCxnSpPr>
            <p:cNvPr id="93" name="直接连接符 92">
              <a:extLst>
                <a:ext uri="{FF2B5EF4-FFF2-40B4-BE49-F238E27FC236}">
                  <a16:creationId xmlns:a16="http://schemas.microsoft.com/office/drawing/2014/main" id="{515EDF82-11EA-4E53-BDBC-3947E353A531}"/>
                </a:ext>
              </a:extLst>
            </p:cNvPr>
            <p:cNvCxnSpPr>
              <a:cxnSpLocks/>
            </p:cNvCxnSpPr>
            <p:nvPr/>
          </p:nvCxnSpPr>
          <p:spPr>
            <a:xfrm>
              <a:off x="775877" y="2650054"/>
              <a:ext cx="713768" cy="0"/>
            </a:xfrm>
            <a:prstGeom prst="line">
              <a:avLst/>
            </a:prstGeom>
            <a:noFill/>
            <a:ln w="28575" cap="flat" cmpd="sng" algn="ctr">
              <a:solidFill>
                <a:schemeClr val="accent1"/>
              </a:solidFill>
              <a:prstDash val="solid"/>
              <a:miter lim="800000"/>
            </a:ln>
            <a:effectLst/>
          </p:spPr>
        </p:cxnSp>
      </p:grpSp>
      <p:sp>
        <p:nvSpPr>
          <p:cNvPr id="94" name="矩形 93">
            <a:extLst>
              <a:ext uri="{FF2B5EF4-FFF2-40B4-BE49-F238E27FC236}">
                <a16:creationId xmlns:a16="http://schemas.microsoft.com/office/drawing/2014/main" id="{69A8987C-E6E7-4877-A565-1FD00FE435BE}"/>
              </a:ext>
            </a:extLst>
          </p:cNvPr>
          <p:cNvSpPr/>
          <p:nvPr/>
        </p:nvSpPr>
        <p:spPr>
          <a:xfrm>
            <a:off x="948634" y="2116599"/>
            <a:ext cx="2805710" cy="1537857"/>
          </a:xfrm>
          <a:prstGeom prst="rect">
            <a:avLst/>
          </a:prstGeom>
        </p:spPr>
        <p:txBody>
          <a:bodyPr wrap="square">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图书馆是学校的文献信息中心，是为教学研究和科学研究服务的学术性机构。</a:t>
            </a:r>
            <a:endParaRPr lang="zh-CN" altLang="en-US" dirty="0">
              <a:solidFill>
                <a:schemeClr val="tx1">
                  <a:lumMod val="85000"/>
                  <a:lumOff val="15000"/>
                </a:schemeClr>
              </a:solidFill>
            </a:endParaRPr>
          </a:p>
        </p:txBody>
      </p:sp>
      <p:sp>
        <p:nvSpPr>
          <p:cNvPr id="96" name="文本框 15">
            <a:extLst>
              <a:ext uri="{FF2B5EF4-FFF2-40B4-BE49-F238E27FC236}">
                <a16:creationId xmlns:a16="http://schemas.microsoft.com/office/drawing/2014/main" id="{AFDBA50A-F439-4075-A650-131D79224BAE}"/>
              </a:ext>
            </a:extLst>
          </p:cNvPr>
          <p:cNvSpPr txBox="1"/>
          <p:nvPr/>
        </p:nvSpPr>
        <p:spPr>
          <a:xfrm>
            <a:off x="927414" y="3904028"/>
            <a:ext cx="34774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solidFill>
                <a:latin typeface="微软雅黑"/>
                <a:ea typeface="微软雅黑"/>
              </a:rPr>
              <a:t>输入你的标题</a:t>
            </a:r>
          </a:p>
        </p:txBody>
      </p:sp>
      <p:grpSp>
        <p:nvGrpSpPr>
          <p:cNvPr id="97" name="组合 96">
            <a:extLst>
              <a:ext uri="{FF2B5EF4-FFF2-40B4-BE49-F238E27FC236}">
                <a16:creationId xmlns:a16="http://schemas.microsoft.com/office/drawing/2014/main" id="{B0144343-F8EA-4AC9-8BB9-7A557435748D}"/>
              </a:ext>
            </a:extLst>
          </p:cNvPr>
          <p:cNvGrpSpPr/>
          <p:nvPr/>
        </p:nvGrpSpPr>
        <p:grpSpPr>
          <a:xfrm>
            <a:off x="1025138" y="4466254"/>
            <a:ext cx="2099639" cy="10885"/>
            <a:chOff x="775877" y="2639169"/>
            <a:chExt cx="2099639" cy="10885"/>
          </a:xfrm>
        </p:grpSpPr>
        <p:cxnSp>
          <p:nvCxnSpPr>
            <p:cNvPr id="99" name="直接连接符 98">
              <a:extLst>
                <a:ext uri="{FF2B5EF4-FFF2-40B4-BE49-F238E27FC236}">
                  <a16:creationId xmlns:a16="http://schemas.microsoft.com/office/drawing/2014/main" id="{F3078275-8EA3-4F0C-86AF-37BD1DC0AC79}"/>
                </a:ext>
              </a:extLst>
            </p:cNvPr>
            <p:cNvCxnSpPr>
              <a:cxnSpLocks/>
            </p:cNvCxnSpPr>
            <p:nvPr/>
          </p:nvCxnSpPr>
          <p:spPr>
            <a:xfrm>
              <a:off x="775877" y="2639169"/>
              <a:ext cx="2099639" cy="0"/>
            </a:xfrm>
            <a:prstGeom prst="line">
              <a:avLst/>
            </a:prstGeom>
            <a:noFill/>
            <a:ln w="9525" cap="flat" cmpd="sng" algn="ctr">
              <a:solidFill>
                <a:schemeClr val="accent1"/>
              </a:solidFill>
              <a:prstDash val="solid"/>
              <a:miter lim="800000"/>
            </a:ln>
            <a:effectLst/>
          </p:spPr>
        </p:cxnSp>
        <p:cxnSp>
          <p:nvCxnSpPr>
            <p:cNvPr id="100" name="直接连接符 99">
              <a:extLst>
                <a:ext uri="{FF2B5EF4-FFF2-40B4-BE49-F238E27FC236}">
                  <a16:creationId xmlns:a16="http://schemas.microsoft.com/office/drawing/2014/main" id="{28E87F12-3817-435F-A75F-78389F3A9B94}"/>
                </a:ext>
              </a:extLst>
            </p:cNvPr>
            <p:cNvCxnSpPr>
              <a:cxnSpLocks/>
            </p:cNvCxnSpPr>
            <p:nvPr/>
          </p:nvCxnSpPr>
          <p:spPr>
            <a:xfrm>
              <a:off x="775877" y="2650054"/>
              <a:ext cx="713768" cy="0"/>
            </a:xfrm>
            <a:prstGeom prst="line">
              <a:avLst/>
            </a:prstGeom>
            <a:noFill/>
            <a:ln w="28575" cap="flat" cmpd="sng" algn="ctr">
              <a:solidFill>
                <a:schemeClr val="accent1"/>
              </a:solidFill>
              <a:prstDash val="solid"/>
              <a:miter lim="800000"/>
            </a:ln>
            <a:effectLst/>
          </p:spPr>
        </p:cxnSp>
      </p:grpSp>
      <p:sp>
        <p:nvSpPr>
          <p:cNvPr id="98" name="矩形 97">
            <a:extLst>
              <a:ext uri="{FF2B5EF4-FFF2-40B4-BE49-F238E27FC236}">
                <a16:creationId xmlns:a16="http://schemas.microsoft.com/office/drawing/2014/main" id="{C7D3BD15-02ED-47B0-AAD6-6F3D8ED27068}"/>
              </a:ext>
            </a:extLst>
          </p:cNvPr>
          <p:cNvSpPr/>
          <p:nvPr/>
        </p:nvSpPr>
        <p:spPr>
          <a:xfrm>
            <a:off x="948634" y="4588717"/>
            <a:ext cx="2805710" cy="1537857"/>
          </a:xfrm>
          <a:prstGeom prst="rect">
            <a:avLst/>
          </a:prstGeom>
        </p:spPr>
        <p:txBody>
          <a:bodyPr wrap="square">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图书馆是学校的文献信息中心，是为教学研究和科学研究服务的学术性机构。</a:t>
            </a:r>
            <a:endParaRPr lang="zh-CN" altLang="en-US" dirty="0">
              <a:solidFill>
                <a:schemeClr val="tx1">
                  <a:lumMod val="85000"/>
                  <a:lumOff val="15000"/>
                </a:schemeClr>
              </a:solidFill>
            </a:endParaRPr>
          </a:p>
        </p:txBody>
      </p:sp>
      <p:sp>
        <p:nvSpPr>
          <p:cNvPr id="102" name="文本框 15">
            <a:extLst>
              <a:ext uri="{FF2B5EF4-FFF2-40B4-BE49-F238E27FC236}">
                <a16:creationId xmlns:a16="http://schemas.microsoft.com/office/drawing/2014/main" id="{18F80065-6291-4C7C-9579-A4366E1197F5}"/>
              </a:ext>
            </a:extLst>
          </p:cNvPr>
          <p:cNvSpPr txBox="1"/>
          <p:nvPr/>
        </p:nvSpPr>
        <p:spPr>
          <a:xfrm>
            <a:off x="8469035" y="1431910"/>
            <a:ext cx="34774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solidFill>
                <a:latin typeface="微软雅黑"/>
                <a:ea typeface="微软雅黑"/>
              </a:rPr>
              <a:t>输入你的标题</a:t>
            </a:r>
          </a:p>
        </p:txBody>
      </p:sp>
      <p:grpSp>
        <p:nvGrpSpPr>
          <p:cNvPr id="103" name="组合 102">
            <a:extLst>
              <a:ext uri="{FF2B5EF4-FFF2-40B4-BE49-F238E27FC236}">
                <a16:creationId xmlns:a16="http://schemas.microsoft.com/office/drawing/2014/main" id="{4F3A5C4C-3702-4BB1-85E4-A41045AC60FC}"/>
              </a:ext>
            </a:extLst>
          </p:cNvPr>
          <p:cNvGrpSpPr/>
          <p:nvPr/>
        </p:nvGrpSpPr>
        <p:grpSpPr>
          <a:xfrm>
            <a:off x="8566759" y="1994136"/>
            <a:ext cx="2099639" cy="10885"/>
            <a:chOff x="775877" y="2639169"/>
            <a:chExt cx="2099639" cy="10885"/>
          </a:xfrm>
        </p:grpSpPr>
        <p:cxnSp>
          <p:nvCxnSpPr>
            <p:cNvPr id="105" name="直接连接符 104">
              <a:extLst>
                <a:ext uri="{FF2B5EF4-FFF2-40B4-BE49-F238E27FC236}">
                  <a16:creationId xmlns:a16="http://schemas.microsoft.com/office/drawing/2014/main" id="{8D06E8F0-9031-4976-9707-88D44F00035D}"/>
                </a:ext>
              </a:extLst>
            </p:cNvPr>
            <p:cNvCxnSpPr>
              <a:cxnSpLocks/>
            </p:cNvCxnSpPr>
            <p:nvPr/>
          </p:nvCxnSpPr>
          <p:spPr>
            <a:xfrm>
              <a:off x="775877" y="2639169"/>
              <a:ext cx="2099639" cy="0"/>
            </a:xfrm>
            <a:prstGeom prst="line">
              <a:avLst/>
            </a:prstGeom>
            <a:noFill/>
            <a:ln w="9525" cap="flat" cmpd="sng" algn="ctr">
              <a:solidFill>
                <a:schemeClr val="accent1"/>
              </a:solidFill>
              <a:prstDash val="solid"/>
              <a:miter lim="800000"/>
            </a:ln>
            <a:effectLst/>
          </p:spPr>
        </p:cxnSp>
        <p:cxnSp>
          <p:nvCxnSpPr>
            <p:cNvPr id="106" name="直接连接符 105">
              <a:extLst>
                <a:ext uri="{FF2B5EF4-FFF2-40B4-BE49-F238E27FC236}">
                  <a16:creationId xmlns:a16="http://schemas.microsoft.com/office/drawing/2014/main" id="{DF901519-9B41-459F-A8B6-95A073001A68}"/>
                </a:ext>
              </a:extLst>
            </p:cNvPr>
            <p:cNvCxnSpPr>
              <a:cxnSpLocks/>
            </p:cNvCxnSpPr>
            <p:nvPr/>
          </p:nvCxnSpPr>
          <p:spPr>
            <a:xfrm>
              <a:off x="775877" y="2650054"/>
              <a:ext cx="713768" cy="0"/>
            </a:xfrm>
            <a:prstGeom prst="line">
              <a:avLst/>
            </a:prstGeom>
            <a:noFill/>
            <a:ln w="28575" cap="flat" cmpd="sng" algn="ctr">
              <a:solidFill>
                <a:schemeClr val="accent1"/>
              </a:solidFill>
              <a:prstDash val="solid"/>
              <a:miter lim="800000"/>
            </a:ln>
            <a:effectLst/>
          </p:spPr>
        </p:cxnSp>
      </p:grpSp>
      <p:sp>
        <p:nvSpPr>
          <p:cNvPr id="104" name="矩形 103">
            <a:extLst>
              <a:ext uri="{FF2B5EF4-FFF2-40B4-BE49-F238E27FC236}">
                <a16:creationId xmlns:a16="http://schemas.microsoft.com/office/drawing/2014/main" id="{633A3FED-48A3-46AC-BC6F-8C4375A6E406}"/>
              </a:ext>
            </a:extLst>
          </p:cNvPr>
          <p:cNvSpPr/>
          <p:nvPr/>
        </p:nvSpPr>
        <p:spPr>
          <a:xfrm>
            <a:off x="8490255" y="2116599"/>
            <a:ext cx="2805710" cy="1537857"/>
          </a:xfrm>
          <a:prstGeom prst="rect">
            <a:avLst/>
          </a:prstGeom>
        </p:spPr>
        <p:txBody>
          <a:bodyPr wrap="square">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图书馆是学校的文献信息中心，是为教学研究和科学研究服务的学术性机构。</a:t>
            </a:r>
            <a:endParaRPr lang="zh-CN" altLang="en-US" dirty="0">
              <a:solidFill>
                <a:schemeClr val="tx1">
                  <a:lumMod val="85000"/>
                  <a:lumOff val="15000"/>
                </a:schemeClr>
              </a:solidFill>
            </a:endParaRPr>
          </a:p>
        </p:txBody>
      </p:sp>
      <p:sp>
        <p:nvSpPr>
          <p:cNvPr id="108" name="文本框 15">
            <a:extLst>
              <a:ext uri="{FF2B5EF4-FFF2-40B4-BE49-F238E27FC236}">
                <a16:creationId xmlns:a16="http://schemas.microsoft.com/office/drawing/2014/main" id="{8FBD2F4E-2C83-4E65-9895-EC6DDE62F2FA}"/>
              </a:ext>
            </a:extLst>
          </p:cNvPr>
          <p:cNvSpPr txBox="1"/>
          <p:nvPr/>
        </p:nvSpPr>
        <p:spPr>
          <a:xfrm>
            <a:off x="8469035" y="3904028"/>
            <a:ext cx="34774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solidFill>
                <a:latin typeface="微软雅黑"/>
                <a:ea typeface="微软雅黑"/>
              </a:rPr>
              <a:t>输入你的标题</a:t>
            </a:r>
          </a:p>
        </p:txBody>
      </p:sp>
      <p:grpSp>
        <p:nvGrpSpPr>
          <p:cNvPr id="109" name="组合 108">
            <a:extLst>
              <a:ext uri="{FF2B5EF4-FFF2-40B4-BE49-F238E27FC236}">
                <a16:creationId xmlns:a16="http://schemas.microsoft.com/office/drawing/2014/main" id="{160DFD86-83D2-4DA1-B26B-FC9A4E467740}"/>
              </a:ext>
            </a:extLst>
          </p:cNvPr>
          <p:cNvGrpSpPr/>
          <p:nvPr/>
        </p:nvGrpSpPr>
        <p:grpSpPr>
          <a:xfrm>
            <a:off x="8566759" y="4466254"/>
            <a:ext cx="2099639" cy="10885"/>
            <a:chOff x="775877" y="2639169"/>
            <a:chExt cx="2099639" cy="10885"/>
          </a:xfrm>
        </p:grpSpPr>
        <p:cxnSp>
          <p:nvCxnSpPr>
            <p:cNvPr id="111" name="直接连接符 110">
              <a:extLst>
                <a:ext uri="{FF2B5EF4-FFF2-40B4-BE49-F238E27FC236}">
                  <a16:creationId xmlns:a16="http://schemas.microsoft.com/office/drawing/2014/main" id="{4CEDE6FF-F1F2-4EFD-A6D6-4E1D9007D1F5}"/>
                </a:ext>
              </a:extLst>
            </p:cNvPr>
            <p:cNvCxnSpPr>
              <a:cxnSpLocks/>
            </p:cNvCxnSpPr>
            <p:nvPr/>
          </p:nvCxnSpPr>
          <p:spPr>
            <a:xfrm>
              <a:off x="775877" y="2639169"/>
              <a:ext cx="2099639" cy="0"/>
            </a:xfrm>
            <a:prstGeom prst="line">
              <a:avLst/>
            </a:prstGeom>
            <a:noFill/>
            <a:ln w="9525" cap="flat" cmpd="sng" algn="ctr">
              <a:solidFill>
                <a:schemeClr val="accent1"/>
              </a:solidFill>
              <a:prstDash val="solid"/>
              <a:miter lim="800000"/>
            </a:ln>
            <a:effectLst/>
          </p:spPr>
        </p:cxnSp>
        <p:cxnSp>
          <p:nvCxnSpPr>
            <p:cNvPr id="112" name="直接连接符 111">
              <a:extLst>
                <a:ext uri="{FF2B5EF4-FFF2-40B4-BE49-F238E27FC236}">
                  <a16:creationId xmlns:a16="http://schemas.microsoft.com/office/drawing/2014/main" id="{FE405548-27A4-4889-9C24-206E17DA2BD1}"/>
                </a:ext>
              </a:extLst>
            </p:cNvPr>
            <p:cNvCxnSpPr>
              <a:cxnSpLocks/>
            </p:cNvCxnSpPr>
            <p:nvPr/>
          </p:nvCxnSpPr>
          <p:spPr>
            <a:xfrm>
              <a:off x="775877" y="2650054"/>
              <a:ext cx="713768" cy="0"/>
            </a:xfrm>
            <a:prstGeom prst="line">
              <a:avLst/>
            </a:prstGeom>
            <a:noFill/>
            <a:ln w="28575" cap="flat" cmpd="sng" algn="ctr">
              <a:solidFill>
                <a:schemeClr val="accent1"/>
              </a:solidFill>
              <a:prstDash val="solid"/>
              <a:miter lim="800000"/>
            </a:ln>
            <a:effectLst/>
          </p:spPr>
        </p:cxnSp>
      </p:grpSp>
      <p:sp>
        <p:nvSpPr>
          <p:cNvPr id="110" name="矩形 109">
            <a:extLst>
              <a:ext uri="{FF2B5EF4-FFF2-40B4-BE49-F238E27FC236}">
                <a16:creationId xmlns:a16="http://schemas.microsoft.com/office/drawing/2014/main" id="{AB12374C-4784-42F3-9139-B8B37835BF2A}"/>
              </a:ext>
            </a:extLst>
          </p:cNvPr>
          <p:cNvSpPr/>
          <p:nvPr/>
        </p:nvSpPr>
        <p:spPr>
          <a:xfrm>
            <a:off x="8490255" y="4588717"/>
            <a:ext cx="2805710" cy="1537857"/>
          </a:xfrm>
          <a:prstGeom prst="rect">
            <a:avLst/>
          </a:prstGeom>
        </p:spPr>
        <p:txBody>
          <a:bodyPr wrap="square">
            <a:spAutoFit/>
          </a:bodyPr>
          <a:lstStyle/>
          <a:p>
            <a:pPr algn="just">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图书馆是学校的文献信息中心，是为教学研究和科学研究服务的学术性机构。</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3189415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F657B497-3515-47FF-BB88-322F852B0220}"/>
              </a:ext>
            </a:extLst>
          </p:cNvPr>
          <p:cNvSpPr txBox="1"/>
          <p:nvPr/>
        </p:nvSpPr>
        <p:spPr>
          <a:xfrm>
            <a:off x="918774" y="215417"/>
            <a:ext cx="4346457" cy="584775"/>
          </a:xfrm>
          <a:prstGeom prst="rect">
            <a:avLst/>
          </a:prstGeom>
          <a:noFill/>
        </p:spPr>
        <p:txBody>
          <a:bodyPr wrap="square" rtlCol="0">
            <a:spAutoFit/>
          </a:bodyPr>
          <a:lstStyle/>
          <a:p>
            <a:pPr>
              <a:defRPr/>
            </a:pPr>
            <a:r>
              <a:rPr lang="en-US" altLang="zh-CN" sz="3200" b="1" dirty="0">
                <a:solidFill>
                  <a:schemeClr val="accent1"/>
                </a:solidFill>
                <a:latin typeface="微软雅黑" panose="020B0503020204020204" pitchFamily="34" charset="-122"/>
                <a:ea typeface="微软雅黑" panose="020B0503020204020204" pitchFamily="34" charset="-122"/>
              </a:rPr>
              <a:t>SWOT</a:t>
            </a:r>
            <a:r>
              <a:rPr lang="zh-CN" altLang="en-US" sz="3200" b="1" dirty="0">
                <a:solidFill>
                  <a:schemeClr val="accent1"/>
                </a:solidFill>
                <a:latin typeface="微软雅黑" panose="020B0503020204020204" pitchFamily="34" charset="-122"/>
                <a:ea typeface="微软雅黑" panose="020B0503020204020204" pitchFamily="34" charset="-122"/>
              </a:rPr>
              <a:t>、</a:t>
            </a:r>
            <a:r>
              <a:rPr lang="en-US" altLang="zh-CN" sz="3200" b="1" dirty="0">
                <a:solidFill>
                  <a:schemeClr val="accent1"/>
                </a:solidFill>
                <a:latin typeface="微软雅黑" panose="020B0503020204020204" pitchFamily="34" charset="-122"/>
                <a:ea typeface="微软雅黑" panose="020B0503020204020204" pitchFamily="34" charset="-122"/>
              </a:rPr>
              <a:t>SCQA</a:t>
            </a:r>
            <a:r>
              <a:rPr lang="zh-CN" altLang="en-US" sz="3200" b="1" dirty="0">
                <a:solidFill>
                  <a:schemeClr val="accent1"/>
                </a:solidFill>
                <a:latin typeface="微软雅黑" panose="020B0503020204020204" pitchFamily="34" charset="-122"/>
                <a:ea typeface="微软雅黑" panose="020B0503020204020204" pitchFamily="34" charset="-122"/>
              </a:rPr>
              <a:t>等分析</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20" name="Freeform 6">
            <a:extLst>
              <a:ext uri="{FF2B5EF4-FFF2-40B4-BE49-F238E27FC236}">
                <a16:creationId xmlns:a16="http://schemas.microsoft.com/office/drawing/2014/main" id="{C30D864F-9CCB-4333-8197-643F4C1D94EA}"/>
              </a:ext>
            </a:extLst>
          </p:cNvPr>
          <p:cNvSpPr>
            <a:spLocks noEditPoints="1"/>
          </p:cNvSpPr>
          <p:nvPr/>
        </p:nvSpPr>
        <p:spPr bwMode="auto">
          <a:xfrm>
            <a:off x="4474029" y="2004224"/>
            <a:ext cx="3243942" cy="3240578"/>
          </a:xfrm>
          <a:custGeom>
            <a:avLst/>
            <a:gdLst>
              <a:gd name="T0" fmla="*/ 2147483647 w 935"/>
              <a:gd name="T1" fmla="*/ 2147483647 h 935"/>
              <a:gd name="T2" fmla="*/ 2147483647 w 935"/>
              <a:gd name="T3" fmla="*/ 2147483647 h 935"/>
              <a:gd name="T4" fmla="*/ 2147483647 w 935"/>
              <a:gd name="T5" fmla="*/ 2147483647 h 935"/>
              <a:gd name="T6" fmla="*/ 2147483647 w 935"/>
              <a:gd name="T7" fmla="*/ 2147483647 h 935"/>
              <a:gd name="T8" fmla="*/ 2147483647 w 935"/>
              <a:gd name="T9" fmla="*/ 2147483647 h 935"/>
              <a:gd name="T10" fmla="*/ 2147483647 w 935"/>
              <a:gd name="T11" fmla="*/ 2147483647 h 935"/>
              <a:gd name="T12" fmla="*/ 2147483647 w 935"/>
              <a:gd name="T13" fmla="*/ 0 h 935"/>
              <a:gd name="T14" fmla="*/ 2147483647 w 935"/>
              <a:gd name="T15" fmla="*/ 2147483647 h 935"/>
              <a:gd name="T16" fmla="*/ 2147483647 w 935"/>
              <a:gd name="T17" fmla="*/ 2147483647 h 935"/>
              <a:gd name="T18" fmla="*/ 2147483647 w 935"/>
              <a:gd name="T19" fmla="*/ 2147483647 h 935"/>
              <a:gd name="T20" fmla="*/ 2147483647 w 935"/>
              <a:gd name="T21" fmla="*/ 2147483647 h 935"/>
              <a:gd name="T22" fmla="*/ 2147483647 w 935"/>
              <a:gd name="T23" fmla="*/ 2147483647 h 935"/>
              <a:gd name="T24" fmla="*/ 2147483647 w 935"/>
              <a:gd name="T25" fmla="*/ 0 h 935"/>
              <a:gd name="T26" fmla="*/ 0 w 935"/>
              <a:gd name="T27" fmla="*/ 2147483647 h 935"/>
              <a:gd name="T28" fmla="*/ 2147483647 w 935"/>
              <a:gd name="T29" fmla="*/ 2147483647 h 935"/>
              <a:gd name="T30" fmla="*/ 2147483647 w 935"/>
              <a:gd name="T31" fmla="*/ 2147483647 h 935"/>
              <a:gd name="T32" fmla="*/ 2147483647 w 935"/>
              <a:gd name="T33" fmla="*/ 2147483647 h 935"/>
              <a:gd name="T34" fmla="*/ 2147483647 w 935"/>
              <a:gd name="T35" fmla="*/ 2147483647 h 935"/>
              <a:gd name="T36" fmla="*/ 2147483647 w 935"/>
              <a:gd name="T37" fmla="*/ 2147483647 h 935"/>
              <a:gd name="T38" fmla="*/ 0 w 935"/>
              <a:gd name="T39" fmla="*/ 2147483647 h 935"/>
              <a:gd name="T40" fmla="*/ 2147483647 w 935"/>
              <a:gd name="T41" fmla="*/ 2147483647 h 935"/>
              <a:gd name="T42" fmla="*/ 2147483647 w 935"/>
              <a:gd name="T43" fmla="*/ 2147483647 h 935"/>
              <a:gd name="T44" fmla="*/ 2147483647 w 935"/>
              <a:gd name="T45" fmla="*/ 2147483647 h 935"/>
              <a:gd name="T46" fmla="*/ 2147483647 w 935"/>
              <a:gd name="T47" fmla="*/ 2147483647 h 935"/>
              <a:gd name="T48" fmla="*/ 2147483647 w 935"/>
              <a:gd name="T49" fmla="*/ 2147483647 h 935"/>
              <a:gd name="T50" fmla="*/ 2147483647 w 935"/>
              <a:gd name="T51" fmla="*/ 2147483647 h 935"/>
              <a:gd name="T52" fmla="*/ 2147483647 w 935"/>
              <a:gd name="T53" fmla="*/ 2147483647 h 935"/>
              <a:gd name="T54" fmla="*/ 2147483647 w 935"/>
              <a:gd name="T55" fmla="*/ 2147483647 h 935"/>
              <a:gd name="T56" fmla="*/ 2147483647 w 935"/>
              <a:gd name="T57" fmla="*/ 2147483647 h 935"/>
              <a:gd name="T58" fmla="*/ 2147483647 w 935"/>
              <a:gd name="T59" fmla="*/ 2147483647 h 935"/>
              <a:gd name="T60" fmla="*/ 2147483647 w 935"/>
              <a:gd name="T61" fmla="*/ 2147483647 h 935"/>
              <a:gd name="T62" fmla="*/ 2147483647 w 935"/>
              <a:gd name="T63" fmla="*/ 2147483647 h 935"/>
              <a:gd name="T64" fmla="*/ 2147483647 w 935"/>
              <a:gd name="T65" fmla="*/ 2147483647 h 935"/>
              <a:gd name="T66" fmla="*/ 2147483647 w 935"/>
              <a:gd name="T67" fmla="*/ 2147483647 h 9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35"/>
              <a:gd name="T103" fmla="*/ 0 h 935"/>
              <a:gd name="T104" fmla="*/ 935 w 935"/>
              <a:gd name="T105" fmla="*/ 935 h 9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35" h="935">
                <a:moveTo>
                  <a:pt x="870" y="608"/>
                </a:moveTo>
                <a:cubicBezTo>
                  <a:pt x="870" y="608"/>
                  <a:pt x="870" y="608"/>
                  <a:pt x="870" y="608"/>
                </a:cubicBezTo>
                <a:cubicBezTo>
                  <a:pt x="831" y="574"/>
                  <a:pt x="806" y="524"/>
                  <a:pt x="806" y="468"/>
                </a:cubicBezTo>
                <a:cubicBezTo>
                  <a:pt x="806" y="412"/>
                  <a:pt x="831" y="362"/>
                  <a:pt x="870" y="327"/>
                </a:cubicBezTo>
                <a:cubicBezTo>
                  <a:pt x="870" y="327"/>
                  <a:pt x="870" y="327"/>
                  <a:pt x="870" y="327"/>
                </a:cubicBezTo>
                <a:cubicBezTo>
                  <a:pt x="910" y="293"/>
                  <a:pt x="935" y="243"/>
                  <a:pt x="935" y="186"/>
                </a:cubicBezTo>
                <a:cubicBezTo>
                  <a:pt x="935" y="83"/>
                  <a:pt x="852" y="0"/>
                  <a:pt x="750" y="0"/>
                </a:cubicBezTo>
                <a:cubicBezTo>
                  <a:pt x="693" y="0"/>
                  <a:pt x="642" y="25"/>
                  <a:pt x="608" y="65"/>
                </a:cubicBezTo>
                <a:cubicBezTo>
                  <a:pt x="608" y="65"/>
                  <a:pt x="608" y="65"/>
                  <a:pt x="608" y="65"/>
                </a:cubicBezTo>
                <a:cubicBezTo>
                  <a:pt x="574" y="105"/>
                  <a:pt x="524" y="129"/>
                  <a:pt x="468" y="129"/>
                </a:cubicBezTo>
                <a:cubicBezTo>
                  <a:pt x="412" y="129"/>
                  <a:pt x="362" y="105"/>
                  <a:pt x="328" y="65"/>
                </a:cubicBezTo>
                <a:cubicBezTo>
                  <a:pt x="328" y="65"/>
                  <a:pt x="328" y="65"/>
                  <a:pt x="328" y="65"/>
                </a:cubicBezTo>
                <a:cubicBezTo>
                  <a:pt x="294" y="25"/>
                  <a:pt x="243" y="0"/>
                  <a:pt x="186" y="0"/>
                </a:cubicBezTo>
                <a:cubicBezTo>
                  <a:pt x="83" y="0"/>
                  <a:pt x="0" y="83"/>
                  <a:pt x="0" y="186"/>
                </a:cubicBezTo>
                <a:cubicBezTo>
                  <a:pt x="0" y="243"/>
                  <a:pt x="26" y="293"/>
                  <a:pt x="66" y="327"/>
                </a:cubicBezTo>
                <a:cubicBezTo>
                  <a:pt x="66" y="327"/>
                  <a:pt x="66" y="327"/>
                  <a:pt x="66" y="327"/>
                </a:cubicBezTo>
                <a:cubicBezTo>
                  <a:pt x="105" y="362"/>
                  <a:pt x="130" y="412"/>
                  <a:pt x="130" y="468"/>
                </a:cubicBezTo>
                <a:cubicBezTo>
                  <a:pt x="130" y="524"/>
                  <a:pt x="105" y="574"/>
                  <a:pt x="66" y="608"/>
                </a:cubicBezTo>
                <a:cubicBezTo>
                  <a:pt x="66" y="608"/>
                  <a:pt x="66" y="608"/>
                  <a:pt x="66" y="608"/>
                </a:cubicBezTo>
                <a:cubicBezTo>
                  <a:pt x="26" y="642"/>
                  <a:pt x="0" y="693"/>
                  <a:pt x="0" y="749"/>
                </a:cubicBezTo>
                <a:cubicBezTo>
                  <a:pt x="0" y="852"/>
                  <a:pt x="83" y="935"/>
                  <a:pt x="186" y="935"/>
                </a:cubicBezTo>
                <a:cubicBezTo>
                  <a:pt x="243" y="935"/>
                  <a:pt x="294" y="910"/>
                  <a:pt x="328" y="870"/>
                </a:cubicBezTo>
                <a:cubicBezTo>
                  <a:pt x="328" y="870"/>
                  <a:pt x="328" y="870"/>
                  <a:pt x="328" y="870"/>
                </a:cubicBezTo>
                <a:cubicBezTo>
                  <a:pt x="362" y="831"/>
                  <a:pt x="412" y="806"/>
                  <a:pt x="468" y="806"/>
                </a:cubicBezTo>
                <a:cubicBezTo>
                  <a:pt x="524" y="806"/>
                  <a:pt x="574" y="831"/>
                  <a:pt x="608" y="870"/>
                </a:cubicBezTo>
                <a:cubicBezTo>
                  <a:pt x="608" y="870"/>
                  <a:pt x="608" y="870"/>
                  <a:pt x="608" y="870"/>
                </a:cubicBezTo>
                <a:cubicBezTo>
                  <a:pt x="642" y="910"/>
                  <a:pt x="693" y="935"/>
                  <a:pt x="750" y="935"/>
                </a:cubicBezTo>
                <a:cubicBezTo>
                  <a:pt x="852" y="935"/>
                  <a:pt x="935" y="852"/>
                  <a:pt x="935" y="749"/>
                </a:cubicBezTo>
                <a:cubicBezTo>
                  <a:pt x="935" y="693"/>
                  <a:pt x="910" y="642"/>
                  <a:pt x="870" y="608"/>
                </a:cubicBezTo>
                <a:close/>
                <a:moveTo>
                  <a:pt x="468" y="681"/>
                </a:moveTo>
                <a:cubicBezTo>
                  <a:pt x="350" y="681"/>
                  <a:pt x="255" y="585"/>
                  <a:pt x="255" y="468"/>
                </a:cubicBezTo>
                <a:cubicBezTo>
                  <a:pt x="255" y="350"/>
                  <a:pt x="350" y="255"/>
                  <a:pt x="468" y="255"/>
                </a:cubicBezTo>
                <a:cubicBezTo>
                  <a:pt x="585" y="255"/>
                  <a:pt x="681" y="350"/>
                  <a:pt x="681" y="468"/>
                </a:cubicBezTo>
                <a:cubicBezTo>
                  <a:pt x="681" y="585"/>
                  <a:pt x="585" y="681"/>
                  <a:pt x="468" y="681"/>
                </a:cubicBezTo>
                <a:close/>
              </a:path>
            </a:pathLst>
          </a:custGeom>
          <a:solidFill>
            <a:schemeClr val="accent1">
              <a:alpha val="18000"/>
            </a:schemeClr>
          </a:solidFill>
          <a:ln w="9525">
            <a:noFill/>
            <a:round/>
            <a:headEnd/>
            <a:tailEnd/>
          </a:ln>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锐字云字库细黑体1.0" panose="02010604000000000000" pitchFamily="2" charset="-122"/>
              <a:ea typeface="锐字云字库细黑体1.0" panose="02010604000000000000" pitchFamily="2" charset="-122"/>
            </a:endParaRPr>
          </a:p>
        </p:txBody>
      </p:sp>
      <p:sp>
        <p:nvSpPr>
          <p:cNvPr id="31" name="Oval 8">
            <a:extLst>
              <a:ext uri="{FF2B5EF4-FFF2-40B4-BE49-F238E27FC236}">
                <a16:creationId xmlns:a16="http://schemas.microsoft.com/office/drawing/2014/main" id="{A24B1388-18C8-4047-96BD-80B0A37DCE12}"/>
              </a:ext>
            </a:extLst>
          </p:cNvPr>
          <p:cNvSpPr>
            <a:spLocks noChangeArrowheads="1"/>
          </p:cNvSpPr>
          <p:nvPr/>
        </p:nvSpPr>
        <p:spPr bwMode="auto">
          <a:xfrm>
            <a:off x="4650697" y="2189304"/>
            <a:ext cx="937175" cy="935494"/>
          </a:xfrm>
          <a:prstGeom prst="ellipse">
            <a:avLst/>
          </a:prstGeom>
          <a:solidFill>
            <a:schemeClr val="accent1"/>
          </a:solidFill>
          <a:ln w="9525">
            <a:noFill/>
            <a:round/>
            <a:headEnd/>
            <a:tailEnd/>
          </a:ln>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latin typeface="锐字云字库细黑体1.0" panose="02010604000000000000" pitchFamily="2" charset="-122"/>
              <a:ea typeface="锐字云字库细黑体1.0" panose="02010604000000000000" pitchFamily="2" charset="-122"/>
            </a:endParaRPr>
          </a:p>
        </p:txBody>
      </p:sp>
      <p:sp>
        <p:nvSpPr>
          <p:cNvPr id="29" name="Oval 10">
            <a:extLst>
              <a:ext uri="{FF2B5EF4-FFF2-40B4-BE49-F238E27FC236}">
                <a16:creationId xmlns:a16="http://schemas.microsoft.com/office/drawing/2014/main" id="{BD230D1D-69A5-49D0-8EFC-0DE6A2A52741}"/>
              </a:ext>
            </a:extLst>
          </p:cNvPr>
          <p:cNvSpPr>
            <a:spLocks noChangeArrowheads="1"/>
          </p:cNvSpPr>
          <p:nvPr/>
        </p:nvSpPr>
        <p:spPr bwMode="auto">
          <a:xfrm>
            <a:off x="4650697" y="4141053"/>
            <a:ext cx="937175" cy="938859"/>
          </a:xfrm>
          <a:prstGeom prst="ellipse">
            <a:avLst/>
          </a:prstGeom>
          <a:solidFill>
            <a:schemeClr val="accent1"/>
          </a:solidFill>
          <a:ln w="9525">
            <a:noFill/>
            <a:round/>
            <a:headEnd/>
            <a:tailEnd/>
          </a:ln>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dirty="0">
              <a:latin typeface="锐字云字库细黑体1.0" panose="02010604000000000000" pitchFamily="2" charset="-122"/>
              <a:ea typeface="锐字云字库细黑体1.0" panose="02010604000000000000" pitchFamily="2" charset="-122"/>
            </a:endParaRPr>
          </a:p>
        </p:txBody>
      </p:sp>
      <p:sp>
        <p:nvSpPr>
          <p:cNvPr id="27" name="Oval 7">
            <a:extLst>
              <a:ext uri="{FF2B5EF4-FFF2-40B4-BE49-F238E27FC236}">
                <a16:creationId xmlns:a16="http://schemas.microsoft.com/office/drawing/2014/main" id="{B82695E3-485A-487B-98A8-F16FE4B7385D}"/>
              </a:ext>
            </a:extLst>
          </p:cNvPr>
          <p:cNvSpPr>
            <a:spLocks noChangeArrowheads="1"/>
          </p:cNvSpPr>
          <p:nvPr/>
        </p:nvSpPr>
        <p:spPr bwMode="auto">
          <a:xfrm>
            <a:off x="6604128" y="4141053"/>
            <a:ext cx="940542" cy="938859"/>
          </a:xfrm>
          <a:prstGeom prst="ellipse">
            <a:avLst/>
          </a:prstGeom>
          <a:solidFill>
            <a:schemeClr val="accent1"/>
          </a:solidFill>
          <a:ln w="9525">
            <a:noFill/>
            <a:round/>
            <a:headEnd/>
            <a:tailEnd/>
          </a:ln>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dirty="0">
              <a:latin typeface="锐字云字库细黑体1.0" panose="02010604000000000000" pitchFamily="2" charset="-122"/>
              <a:ea typeface="锐字云字库细黑体1.0" panose="02010604000000000000" pitchFamily="2" charset="-122"/>
            </a:endParaRPr>
          </a:p>
        </p:txBody>
      </p:sp>
      <p:sp>
        <p:nvSpPr>
          <p:cNvPr id="25" name="Oval 9">
            <a:extLst>
              <a:ext uri="{FF2B5EF4-FFF2-40B4-BE49-F238E27FC236}">
                <a16:creationId xmlns:a16="http://schemas.microsoft.com/office/drawing/2014/main" id="{EA904209-F469-40B1-AAA7-55CE557C7621}"/>
              </a:ext>
            </a:extLst>
          </p:cNvPr>
          <p:cNvSpPr>
            <a:spLocks noChangeArrowheads="1"/>
          </p:cNvSpPr>
          <p:nvPr/>
        </p:nvSpPr>
        <p:spPr bwMode="auto">
          <a:xfrm>
            <a:off x="6604128" y="2189304"/>
            <a:ext cx="940542" cy="935494"/>
          </a:xfrm>
          <a:prstGeom prst="ellipse">
            <a:avLst/>
          </a:prstGeom>
          <a:solidFill>
            <a:schemeClr val="accent1"/>
          </a:solidFill>
          <a:ln w="9525">
            <a:noFill/>
            <a:round/>
            <a:headEnd/>
            <a:tailEnd/>
          </a:ln>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dirty="0">
              <a:latin typeface="锐字云字库细黑体1.0" panose="02010604000000000000" pitchFamily="2" charset="-122"/>
              <a:ea typeface="锐字云字库细黑体1.0" panose="02010604000000000000" pitchFamily="2" charset="-122"/>
            </a:endParaRPr>
          </a:p>
        </p:txBody>
      </p:sp>
      <p:sp>
        <p:nvSpPr>
          <p:cNvPr id="38" name="文本框 15">
            <a:extLst>
              <a:ext uri="{FF2B5EF4-FFF2-40B4-BE49-F238E27FC236}">
                <a16:creationId xmlns:a16="http://schemas.microsoft.com/office/drawing/2014/main" id="{73D95AE4-E02C-4A24-BCEC-027B952ADC98}"/>
              </a:ext>
            </a:extLst>
          </p:cNvPr>
          <p:cNvSpPr txBox="1"/>
          <p:nvPr/>
        </p:nvSpPr>
        <p:spPr>
          <a:xfrm>
            <a:off x="927414" y="1441943"/>
            <a:ext cx="34774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solidFill>
                <a:latin typeface="微软雅黑"/>
                <a:ea typeface="微软雅黑"/>
              </a:rPr>
              <a:t>优势</a:t>
            </a:r>
          </a:p>
        </p:txBody>
      </p:sp>
      <p:grpSp>
        <p:nvGrpSpPr>
          <p:cNvPr id="44" name="组合 43">
            <a:extLst>
              <a:ext uri="{FF2B5EF4-FFF2-40B4-BE49-F238E27FC236}">
                <a16:creationId xmlns:a16="http://schemas.microsoft.com/office/drawing/2014/main" id="{45E316CD-0C3B-469C-9E3C-151B7529F59E}"/>
              </a:ext>
            </a:extLst>
          </p:cNvPr>
          <p:cNvGrpSpPr/>
          <p:nvPr/>
        </p:nvGrpSpPr>
        <p:grpSpPr>
          <a:xfrm>
            <a:off x="1025138" y="2004169"/>
            <a:ext cx="1260000" cy="10885"/>
            <a:chOff x="775877" y="2639169"/>
            <a:chExt cx="1260000" cy="10885"/>
          </a:xfrm>
        </p:grpSpPr>
        <p:cxnSp>
          <p:nvCxnSpPr>
            <p:cNvPr id="40" name="直接连接符 39">
              <a:extLst>
                <a:ext uri="{FF2B5EF4-FFF2-40B4-BE49-F238E27FC236}">
                  <a16:creationId xmlns:a16="http://schemas.microsoft.com/office/drawing/2014/main" id="{8E618E31-0520-42ED-9231-6731C7C61261}"/>
                </a:ext>
              </a:extLst>
            </p:cNvPr>
            <p:cNvCxnSpPr>
              <a:cxnSpLocks/>
            </p:cNvCxnSpPr>
            <p:nvPr/>
          </p:nvCxnSpPr>
          <p:spPr>
            <a:xfrm>
              <a:off x="775877" y="2639169"/>
              <a:ext cx="1260000" cy="0"/>
            </a:xfrm>
            <a:prstGeom prst="line">
              <a:avLst/>
            </a:prstGeom>
            <a:noFill/>
            <a:ln w="9525" cap="flat" cmpd="sng" algn="ctr">
              <a:solidFill>
                <a:schemeClr val="accent1"/>
              </a:solidFill>
              <a:prstDash val="solid"/>
              <a:miter lim="800000"/>
            </a:ln>
            <a:effectLst/>
          </p:spPr>
        </p:cxnSp>
        <p:cxnSp>
          <p:nvCxnSpPr>
            <p:cNvPr id="41" name="直接连接符 40">
              <a:extLst>
                <a:ext uri="{FF2B5EF4-FFF2-40B4-BE49-F238E27FC236}">
                  <a16:creationId xmlns:a16="http://schemas.microsoft.com/office/drawing/2014/main" id="{D7B7AD40-6653-4CF3-9F5E-FC6127E10464}"/>
                </a:ext>
              </a:extLst>
            </p:cNvPr>
            <p:cNvCxnSpPr>
              <a:cxnSpLocks/>
            </p:cNvCxnSpPr>
            <p:nvPr/>
          </p:nvCxnSpPr>
          <p:spPr>
            <a:xfrm>
              <a:off x="775877" y="2650054"/>
              <a:ext cx="713768" cy="0"/>
            </a:xfrm>
            <a:prstGeom prst="line">
              <a:avLst/>
            </a:prstGeom>
            <a:noFill/>
            <a:ln w="28575" cap="flat" cmpd="sng" algn="ctr">
              <a:solidFill>
                <a:schemeClr val="accent1"/>
              </a:solidFill>
              <a:prstDash val="solid"/>
              <a:miter lim="800000"/>
            </a:ln>
            <a:effectLst/>
          </p:spPr>
        </p:cxnSp>
      </p:grpSp>
      <p:sp>
        <p:nvSpPr>
          <p:cNvPr id="43" name="矩形 42">
            <a:extLst>
              <a:ext uri="{FF2B5EF4-FFF2-40B4-BE49-F238E27FC236}">
                <a16:creationId xmlns:a16="http://schemas.microsoft.com/office/drawing/2014/main" id="{80969E2C-9875-4178-A78B-8CB16F29E8CB}"/>
              </a:ext>
            </a:extLst>
          </p:cNvPr>
          <p:cNvSpPr/>
          <p:nvPr/>
        </p:nvSpPr>
        <p:spPr>
          <a:xfrm>
            <a:off x="948634" y="2170176"/>
            <a:ext cx="3318708" cy="1174937"/>
          </a:xfrm>
          <a:prstGeom prst="rect">
            <a:avLst/>
          </a:prstGeom>
        </p:spPr>
        <p:txBody>
          <a:bodyPr wrap="square">
            <a:spAutoFit/>
          </a:bodyPr>
          <a:lstStyle/>
          <a:p>
            <a:pPr algn="just">
              <a:lnSpc>
                <a:spcPct val="120000"/>
              </a:lnSpc>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图书馆是学校的文献信息中心，是为教学和科学研究服务的学术性机构。</a:t>
            </a:r>
            <a:endParaRPr lang="zh-CN" altLang="en-US" dirty="0"/>
          </a:p>
        </p:txBody>
      </p:sp>
      <p:sp>
        <p:nvSpPr>
          <p:cNvPr id="45" name="文本框 15">
            <a:extLst>
              <a:ext uri="{FF2B5EF4-FFF2-40B4-BE49-F238E27FC236}">
                <a16:creationId xmlns:a16="http://schemas.microsoft.com/office/drawing/2014/main" id="{C99F89CF-4FC7-4330-B64C-33F444DE32C5}"/>
              </a:ext>
            </a:extLst>
          </p:cNvPr>
          <p:cNvSpPr txBox="1"/>
          <p:nvPr/>
        </p:nvSpPr>
        <p:spPr>
          <a:xfrm>
            <a:off x="7953497" y="1441943"/>
            <a:ext cx="34774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solidFill>
                <a:latin typeface="微软雅黑"/>
                <a:ea typeface="微软雅黑"/>
              </a:rPr>
              <a:t>劣势</a:t>
            </a:r>
          </a:p>
        </p:txBody>
      </p:sp>
      <p:grpSp>
        <p:nvGrpSpPr>
          <p:cNvPr id="46" name="组合 45">
            <a:extLst>
              <a:ext uri="{FF2B5EF4-FFF2-40B4-BE49-F238E27FC236}">
                <a16:creationId xmlns:a16="http://schemas.microsoft.com/office/drawing/2014/main" id="{DC7F356D-BE6F-4740-B844-ACB89A18B80B}"/>
              </a:ext>
            </a:extLst>
          </p:cNvPr>
          <p:cNvGrpSpPr/>
          <p:nvPr/>
        </p:nvGrpSpPr>
        <p:grpSpPr>
          <a:xfrm>
            <a:off x="8051221" y="2004169"/>
            <a:ext cx="1260000" cy="10885"/>
            <a:chOff x="775877" y="2639169"/>
            <a:chExt cx="1260000" cy="10885"/>
          </a:xfrm>
        </p:grpSpPr>
        <p:cxnSp>
          <p:nvCxnSpPr>
            <p:cNvPr id="47" name="直接连接符 46">
              <a:extLst>
                <a:ext uri="{FF2B5EF4-FFF2-40B4-BE49-F238E27FC236}">
                  <a16:creationId xmlns:a16="http://schemas.microsoft.com/office/drawing/2014/main" id="{F544AD36-E507-4766-B5A2-AE8F29E28068}"/>
                </a:ext>
              </a:extLst>
            </p:cNvPr>
            <p:cNvCxnSpPr>
              <a:cxnSpLocks/>
            </p:cNvCxnSpPr>
            <p:nvPr/>
          </p:nvCxnSpPr>
          <p:spPr>
            <a:xfrm>
              <a:off x="775877" y="2639169"/>
              <a:ext cx="1260000" cy="0"/>
            </a:xfrm>
            <a:prstGeom prst="line">
              <a:avLst/>
            </a:prstGeom>
            <a:noFill/>
            <a:ln w="9525" cap="flat" cmpd="sng" algn="ctr">
              <a:solidFill>
                <a:schemeClr val="accent1"/>
              </a:solidFill>
              <a:prstDash val="solid"/>
              <a:miter lim="800000"/>
            </a:ln>
            <a:effectLst/>
          </p:spPr>
        </p:cxnSp>
        <p:cxnSp>
          <p:nvCxnSpPr>
            <p:cNvPr id="48" name="直接连接符 47">
              <a:extLst>
                <a:ext uri="{FF2B5EF4-FFF2-40B4-BE49-F238E27FC236}">
                  <a16:creationId xmlns:a16="http://schemas.microsoft.com/office/drawing/2014/main" id="{D4C89ACD-3E00-4DB7-9D1E-ED62E117994C}"/>
                </a:ext>
              </a:extLst>
            </p:cNvPr>
            <p:cNvCxnSpPr>
              <a:cxnSpLocks/>
            </p:cNvCxnSpPr>
            <p:nvPr/>
          </p:nvCxnSpPr>
          <p:spPr>
            <a:xfrm>
              <a:off x="775877" y="2650054"/>
              <a:ext cx="713768" cy="0"/>
            </a:xfrm>
            <a:prstGeom prst="line">
              <a:avLst/>
            </a:prstGeom>
            <a:noFill/>
            <a:ln w="28575" cap="flat" cmpd="sng" algn="ctr">
              <a:solidFill>
                <a:schemeClr val="accent1"/>
              </a:solidFill>
              <a:prstDash val="solid"/>
              <a:miter lim="800000"/>
            </a:ln>
            <a:effectLst/>
          </p:spPr>
        </p:cxnSp>
      </p:grpSp>
      <p:sp>
        <p:nvSpPr>
          <p:cNvPr id="49" name="矩形 48">
            <a:extLst>
              <a:ext uri="{FF2B5EF4-FFF2-40B4-BE49-F238E27FC236}">
                <a16:creationId xmlns:a16="http://schemas.microsoft.com/office/drawing/2014/main" id="{7888C7EE-CC5B-4149-B5A8-54082AC3840C}"/>
              </a:ext>
            </a:extLst>
          </p:cNvPr>
          <p:cNvSpPr/>
          <p:nvPr/>
        </p:nvSpPr>
        <p:spPr>
          <a:xfrm>
            <a:off x="7974717" y="2170176"/>
            <a:ext cx="3318708" cy="1174937"/>
          </a:xfrm>
          <a:prstGeom prst="rect">
            <a:avLst/>
          </a:prstGeom>
        </p:spPr>
        <p:txBody>
          <a:bodyPr wrap="square">
            <a:spAutoFit/>
          </a:bodyPr>
          <a:lstStyle/>
          <a:p>
            <a:pPr algn="just">
              <a:lnSpc>
                <a:spcPct val="120000"/>
              </a:lnSpc>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图书馆是学校的文献信息中心，是为教学和科学研究服务的学术性机构。</a:t>
            </a:r>
          </a:p>
        </p:txBody>
      </p:sp>
      <p:sp>
        <p:nvSpPr>
          <p:cNvPr id="50" name="文本框 15">
            <a:extLst>
              <a:ext uri="{FF2B5EF4-FFF2-40B4-BE49-F238E27FC236}">
                <a16:creationId xmlns:a16="http://schemas.microsoft.com/office/drawing/2014/main" id="{7DF6C27E-CC75-4155-BF46-B96977113025}"/>
              </a:ext>
            </a:extLst>
          </p:cNvPr>
          <p:cNvSpPr txBox="1"/>
          <p:nvPr/>
        </p:nvSpPr>
        <p:spPr>
          <a:xfrm>
            <a:off x="7953497" y="4045780"/>
            <a:ext cx="34774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solidFill>
                <a:latin typeface="微软雅黑"/>
                <a:ea typeface="微软雅黑"/>
              </a:rPr>
              <a:t>威胁</a:t>
            </a:r>
          </a:p>
        </p:txBody>
      </p:sp>
      <p:grpSp>
        <p:nvGrpSpPr>
          <p:cNvPr id="51" name="组合 50">
            <a:extLst>
              <a:ext uri="{FF2B5EF4-FFF2-40B4-BE49-F238E27FC236}">
                <a16:creationId xmlns:a16="http://schemas.microsoft.com/office/drawing/2014/main" id="{9FE4343C-982A-4401-9BE6-1E7B01191C7E}"/>
              </a:ext>
            </a:extLst>
          </p:cNvPr>
          <p:cNvGrpSpPr/>
          <p:nvPr/>
        </p:nvGrpSpPr>
        <p:grpSpPr>
          <a:xfrm>
            <a:off x="8051221" y="4608006"/>
            <a:ext cx="1260000" cy="10885"/>
            <a:chOff x="775877" y="2639169"/>
            <a:chExt cx="1260000" cy="10885"/>
          </a:xfrm>
        </p:grpSpPr>
        <p:cxnSp>
          <p:nvCxnSpPr>
            <p:cNvPr id="52" name="直接连接符 51">
              <a:extLst>
                <a:ext uri="{FF2B5EF4-FFF2-40B4-BE49-F238E27FC236}">
                  <a16:creationId xmlns:a16="http://schemas.microsoft.com/office/drawing/2014/main" id="{6CE76CDB-A670-4559-8609-AA3EAA847133}"/>
                </a:ext>
              </a:extLst>
            </p:cNvPr>
            <p:cNvCxnSpPr>
              <a:cxnSpLocks/>
            </p:cNvCxnSpPr>
            <p:nvPr/>
          </p:nvCxnSpPr>
          <p:spPr>
            <a:xfrm>
              <a:off x="775877" y="2639169"/>
              <a:ext cx="1260000" cy="0"/>
            </a:xfrm>
            <a:prstGeom prst="line">
              <a:avLst/>
            </a:prstGeom>
            <a:noFill/>
            <a:ln w="9525" cap="flat" cmpd="sng" algn="ctr">
              <a:solidFill>
                <a:schemeClr val="accent1"/>
              </a:solidFill>
              <a:prstDash val="solid"/>
              <a:miter lim="800000"/>
            </a:ln>
            <a:effectLst/>
          </p:spPr>
        </p:cxnSp>
        <p:cxnSp>
          <p:nvCxnSpPr>
            <p:cNvPr id="53" name="直接连接符 52">
              <a:extLst>
                <a:ext uri="{FF2B5EF4-FFF2-40B4-BE49-F238E27FC236}">
                  <a16:creationId xmlns:a16="http://schemas.microsoft.com/office/drawing/2014/main" id="{2351E1AD-B7A4-4599-BCFE-BB2B1701E99D}"/>
                </a:ext>
              </a:extLst>
            </p:cNvPr>
            <p:cNvCxnSpPr>
              <a:cxnSpLocks/>
            </p:cNvCxnSpPr>
            <p:nvPr/>
          </p:nvCxnSpPr>
          <p:spPr>
            <a:xfrm>
              <a:off x="775877" y="2650054"/>
              <a:ext cx="713768" cy="0"/>
            </a:xfrm>
            <a:prstGeom prst="line">
              <a:avLst/>
            </a:prstGeom>
            <a:noFill/>
            <a:ln w="28575" cap="flat" cmpd="sng" algn="ctr">
              <a:solidFill>
                <a:schemeClr val="accent1"/>
              </a:solidFill>
              <a:prstDash val="solid"/>
              <a:miter lim="800000"/>
            </a:ln>
            <a:effectLst/>
          </p:spPr>
        </p:cxnSp>
      </p:grpSp>
      <p:sp>
        <p:nvSpPr>
          <p:cNvPr id="54" name="矩形 53">
            <a:extLst>
              <a:ext uri="{FF2B5EF4-FFF2-40B4-BE49-F238E27FC236}">
                <a16:creationId xmlns:a16="http://schemas.microsoft.com/office/drawing/2014/main" id="{D69EA0AC-D6F3-4F49-A608-A79C7427F8BD}"/>
              </a:ext>
            </a:extLst>
          </p:cNvPr>
          <p:cNvSpPr/>
          <p:nvPr/>
        </p:nvSpPr>
        <p:spPr>
          <a:xfrm>
            <a:off x="7974717" y="4774013"/>
            <a:ext cx="3318708" cy="1174937"/>
          </a:xfrm>
          <a:prstGeom prst="rect">
            <a:avLst/>
          </a:prstGeom>
        </p:spPr>
        <p:txBody>
          <a:bodyPr wrap="square">
            <a:spAutoFit/>
          </a:bodyPr>
          <a:lstStyle/>
          <a:p>
            <a:pPr algn="just">
              <a:lnSpc>
                <a:spcPct val="120000"/>
              </a:lnSpc>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图书馆是学校的文献信息中心，是为教学和科学研究服务的学术性机构。</a:t>
            </a:r>
          </a:p>
        </p:txBody>
      </p:sp>
      <p:sp>
        <p:nvSpPr>
          <p:cNvPr id="55" name="文本框 15">
            <a:extLst>
              <a:ext uri="{FF2B5EF4-FFF2-40B4-BE49-F238E27FC236}">
                <a16:creationId xmlns:a16="http://schemas.microsoft.com/office/drawing/2014/main" id="{19BFB9E2-AAAC-4D5B-A2F0-4737E9C2C871}"/>
              </a:ext>
            </a:extLst>
          </p:cNvPr>
          <p:cNvSpPr txBox="1"/>
          <p:nvPr/>
        </p:nvSpPr>
        <p:spPr>
          <a:xfrm>
            <a:off x="927414" y="4045780"/>
            <a:ext cx="34774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solidFill>
                <a:latin typeface="微软雅黑"/>
                <a:ea typeface="微软雅黑"/>
              </a:rPr>
              <a:t>机会</a:t>
            </a:r>
          </a:p>
        </p:txBody>
      </p:sp>
      <p:grpSp>
        <p:nvGrpSpPr>
          <p:cNvPr id="56" name="组合 55">
            <a:extLst>
              <a:ext uri="{FF2B5EF4-FFF2-40B4-BE49-F238E27FC236}">
                <a16:creationId xmlns:a16="http://schemas.microsoft.com/office/drawing/2014/main" id="{88769B14-AEBE-45B4-B5CE-014905A458F9}"/>
              </a:ext>
            </a:extLst>
          </p:cNvPr>
          <p:cNvGrpSpPr/>
          <p:nvPr/>
        </p:nvGrpSpPr>
        <p:grpSpPr>
          <a:xfrm>
            <a:off x="1025138" y="4608006"/>
            <a:ext cx="1260000" cy="10885"/>
            <a:chOff x="775877" y="2639169"/>
            <a:chExt cx="1260000" cy="10885"/>
          </a:xfrm>
        </p:grpSpPr>
        <p:cxnSp>
          <p:nvCxnSpPr>
            <p:cNvPr id="57" name="直接连接符 56">
              <a:extLst>
                <a:ext uri="{FF2B5EF4-FFF2-40B4-BE49-F238E27FC236}">
                  <a16:creationId xmlns:a16="http://schemas.microsoft.com/office/drawing/2014/main" id="{E7367609-A959-460C-9BA4-EA21515993C3}"/>
                </a:ext>
              </a:extLst>
            </p:cNvPr>
            <p:cNvCxnSpPr>
              <a:cxnSpLocks/>
            </p:cNvCxnSpPr>
            <p:nvPr/>
          </p:nvCxnSpPr>
          <p:spPr>
            <a:xfrm>
              <a:off x="775877" y="2639169"/>
              <a:ext cx="1260000" cy="0"/>
            </a:xfrm>
            <a:prstGeom prst="line">
              <a:avLst/>
            </a:prstGeom>
            <a:noFill/>
            <a:ln w="9525" cap="flat" cmpd="sng" algn="ctr">
              <a:solidFill>
                <a:schemeClr val="accent1"/>
              </a:solidFill>
              <a:prstDash val="solid"/>
              <a:miter lim="800000"/>
            </a:ln>
            <a:effectLst/>
          </p:spPr>
        </p:cxnSp>
        <p:cxnSp>
          <p:nvCxnSpPr>
            <p:cNvPr id="58" name="直接连接符 57">
              <a:extLst>
                <a:ext uri="{FF2B5EF4-FFF2-40B4-BE49-F238E27FC236}">
                  <a16:creationId xmlns:a16="http://schemas.microsoft.com/office/drawing/2014/main" id="{1C9B34C4-D283-417C-BE63-21974B29EA55}"/>
                </a:ext>
              </a:extLst>
            </p:cNvPr>
            <p:cNvCxnSpPr>
              <a:cxnSpLocks/>
            </p:cNvCxnSpPr>
            <p:nvPr/>
          </p:nvCxnSpPr>
          <p:spPr>
            <a:xfrm>
              <a:off x="775877" y="2650054"/>
              <a:ext cx="713768" cy="0"/>
            </a:xfrm>
            <a:prstGeom prst="line">
              <a:avLst/>
            </a:prstGeom>
            <a:noFill/>
            <a:ln w="28575" cap="flat" cmpd="sng" algn="ctr">
              <a:solidFill>
                <a:schemeClr val="accent1"/>
              </a:solidFill>
              <a:prstDash val="solid"/>
              <a:miter lim="800000"/>
            </a:ln>
            <a:effectLst/>
          </p:spPr>
        </p:cxnSp>
      </p:grpSp>
      <p:sp>
        <p:nvSpPr>
          <p:cNvPr id="59" name="矩形 58">
            <a:extLst>
              <a:ext uri="{FF2B5EF4-FFF2-40B4-BE49-F238E27FC236}">
                <a16:creationId xmlns:a16="http://schemas.microsoft.com/office/drawing/2014/main" id="{A160ADD4-5DBB-4A2A-BD71-14699D6D8570}"/>
              </a:ext>
            </a:extLst>
          </p:cNvPr>
          <p:cNvSpPr/>
          <p:nvPr/>
        </p:nvSpPr>
        <p:spPr>
          <a:xfrm>
            <a:off x="948634" y="4774013"/>
            <a:ext cx="3318708" cy="1174937"/>
          </a:xfrm>
          <a:prstGeom prst="rect">
            <a:avLst/>
          </a:prstGeom>
        </p:spPr>
        <p:txBody>
          <a:bodyPr wrap="square">
            <a:spAutoFit/>
          </a:bodyPr>
          <a:lstStyle/>
          <a:p>
            <a:pPr algn="just">
              <a:lnSpc>
                <a:spcPct val="120000"/>
              </a:lnSpc>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图书馆是学校的文献信息中心，是为教学和科学研究服务的学术性机构。</a:t>
            </a:r>
          </a:p>
        </p:txBody>
      </p:sp>
      <p:sp>
        <p:nvSpPr>
          <p:cNvPr id="39" name="文本框 1">
            <a:extLst>
              <a:ext uri="{FF2B5EF4-FFF2-40B4-BE49-F238E27FC236}">
                <a16:creationId xmlns:a16="http://schemas.microsoft.com/office/drawing/2014/main" id="{5070FB8C-4EF7-475B-913C-5E947CF3AD30}"/>
              </a:ext>
            </a:extLst>
          </p:cNvPr>
          <p:cNvSpPr txBox="1"/>
          <p:nvPr/>
        </p:nvSpPr>
        <p:spPr>
          <a:xfrm>
            <a:off x="4817110" y="2241552"/>
            <a:ext cx="595035" cy="8309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bg1"/>
                </a:solidFill>
                <a:latin typeface="Arial" panose="020B0604020202020204" pitchFamily="34" charset="0"/>
                <a:cs typeface="Arial" panose="020B0604020202020204" pitchFamily="34" charset="0"/>
              </a:rPr>
              <a:t>S</a:t>
            </a:r>
            <a:endParaRPr lang="zh-CN" altLang="en-US" sz="4800" dirty="0">
              <a:solidFill>
                <a:schemeClr val="bg1"/>
              </a:solidFill>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69F57BE2-86E8-4332-80B9-D5BA91D2CBE7}"/>
              </a:ext>
            </a:extLst>
          </p:cNvPr>
          <p:cNvSpPr txBox="1"/>
          <p:nvPr/>
        </p:nvSpPr>
        <p:spPr>
          <a:xfrm>
            <a:off x="6713955" y="2252437"/>
            <a:ext cx="764953" cy="8309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bg1"/>
                </a:solidFill>
                <a:latin typeface="Arial" panose="020B0604020202020204" pitchFamily="34" charset="0"/>
                <a:cs typeface="Arial" panose="020B0604020202020204" pitchFamily="34" charset="0"/>
              </a:rPr>
              <a:t>W</a:t>
            </a:r>
            <a:endParaRPr lang="zh-CN" altLang="en-US" sz="4800" dirty="0">
              <a:solidFill>
                <a:schemeClr val="bg1"/>
              </a:solidFill>
              <a:latin typeface="Arial" panose="020B0604020202020204" pitchFamily="34" charset="0"/>
              <a:cs typeface="Arial" panose="020B0604020202020204" pitchFamily="34" charset="0"/>
            </a:endParaRPr>
          </a:p>
        </p:txBody>
      </p:sp>
      <p:sp>
        <p:nvSpPr>
          <p:cNvPr id="60" name="文本框 59">
            <a:extLst>
              <a:ext uri="{FF2B5EF4-FFF2-40B4-BE49-F238E27FC236}">
                <a16:creationId xmlns:a16="http://schemas.microsoft.com/office/drawing/2014/main" id="{99C2E738-A21A-4D3F-B802-50C433760E37}"/>
              </a:ext>
            </a:extLst>
          </p:cNvPr>
          <p:cNvSpPr txBox="1"/>
          <p:nvPr/>
        </p:nvSpPr>
        <p:spPr>
          <a:xfrm>
            <a:off x="4793531" y="4203392"/>
            <a:ext cx="663964" cy="8309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bg1"/>
                </a:solidFill>
                <a:latin typeface="Arial" panose="020B0604020202020204" pitchFamily="34" charset="0"/>
                <a:cs typeface="Arial" panose="020B0604020202020204" pitchFamily="34" charset="0"/>
              </a:rPr>
              <a:t>O</a:t>
            </a:r>
            <a:endParaRPr lang="zh-CN" altLang="en-US" sz="4800" dirty="0">
              <a:solidFill>
                <a:schemeClr val="bg1"/>
              </a:solidFill>
              <a:latin typeface="Arial" panose="020B0604020202020204" pitchFamily="34" charset="0"/>
              <a:cs typeface="Arial" panose="020B0604020202020204" pitchFamily="34" charset="0"/>
            </a:endParaRPr>
          </a:p>
        </p:txBody>
      </p:sp>
      <p:sp>
        <p:nvSpPr>
          <p:cNvPr id="61" name="文本框 60">
            <a:extLst>
              <a:ext uri="{FF2B5EF4-FFF2-40B4-BE49-F238E27FC236}">
                <a16:creationId xmlns:a16="http://schemas.microsoft.com/office/drawing/2014/main" id="{B3C2455A-FFF9-4073-9FED-4E3F93866B28}"/>
              </a:ext>
            </a:extLst>
          </p:cNvPr>
          <p:cNvSpPr txBox="1"/>
          <p:nvPr/>
        </p:nvSpPr>
        <p:spPr>
          <a:xfrm>
            <a:off x="6804859" y="4227143"/>
            <a:ext cx="561372" cy="8309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dirty="0">
                <a:solidFill>
                  <a:schemeClr val="bg1"/>
                </a:solidFill>
                <a:latin typeface="Arial" panose="020B0604020202020204" pitchFamily="34" charset="0"/>
                <a:cs typeface="Arial" panose="020B0604020202020204" pitchFamily="34" charset="0"/>
              </a:rPr>
              <a:t>T</a:t>
            </a:r>
            <a:endParaRPr lang="zh-CN" altLang="en-US"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3899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1A262DD-CD50-4E3F-A546-1F7394BED6E7}"/>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时间轴</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cxnSp>
        <p:nvCxnSpPr>
          <p:cNvPr id="86" name="直接连接符 85">
            <a:extLst>
              <a:ext uri="{FF2B5EF4-FFF2-40B4-BE49-F238E27FC236}">
                <a16:creationId xmlns:a16="http://schemas.microsoft.com/office/drawing/2014/main" id="{9EA04AA4-FC09-4394-9412-E81E4D580670}"/>
              </a:ext>
            </a:extLst>
          </p:cNvPr>
          <p:cNvCxnSpPr/>
          <p:nvPr/>
        </p:nvCxnSpPr>
        <p:spPr>
          <a:xfrm>
            <a:off x="652123" y="3837781"/>
            <a:ext cx="10887755" cy="0"/>
          </a:xfrm>
          <a:prstGeom prst="line">
            <a:avLst/>
          </a:prstGeom>
          <a:ln w="1270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7CF692E-2AD4-4B9F-AD2B-291D5EDD3EAB}"/>
              </a:ext>
            </a:extLst>
          </p:cNvPr>
          <p:cNvGrpSpPr/>
          <p:nvPr/>
        </p:nvGrpSpPr>
        <p:grpSpPr>
          <a:xfrm>
            <a:off x="792630" y="2039179"/>
            <a:ext cx="2268000" cy="1858554"/>
            <a:chOff x="792630" y="2081294"/>
            <a:chExt cx="2268000" cy="1858554"/>
          </a:xfrm>
        </p:grpSpPr>
        <p:sp>
          <p:nvSpPr>
            <p:cNvPr id="89" name="椭圆 88">
              <a:extLst>
                <a:ext uri="{FF2B5EF4-FFF2-40B4-BE49-F238E27FC236}">
                  <a16:creationId xmlns:a16="http://schemas.microsoft.com/office/drawing/2014/main" id="{1CDFC797-A77A-4946-8135-6EC68DBC3A1D}"/>
                </a:ext>
              </a:extLst>
            </p:cNvPr>
            <p:cNvSpPr/>
            <p:nvPr/>
          </p:nvSpPr>
          <p:spPr>
            <a:xfrm>
              <a:off x="1866678" y="3819944"/>
              <a:ext cx="119904" cy="1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7" name="任意多边形 54">
              <a:extLst>
                <a:ext uri="{FF2B5EF4-FFF2-40B4-BE49-F238E27FC236}">
                  <a16:creationId xmlns:a16="http://schemas.microsoft.com/office/drawing/2014/main" id="{19AD75CE-DB4B-485E-8D17-AA940693204F}"/>
                </a:ext>
              </a:extLst>
            </p:cNvPr>
            <p:cNvSpPr/>
            <p:nvPr/>
          </p:nvSpPr>
          <p:spPr>
            <a:xfrm>
              <a:off x="792630" y="3211039"/>
              <a:ext cx="2268000" cy="391679"/>
            </a:xfrm>
            <a:custGeom>
              <a:avLst/>
              <a:gdLst>
                <a:gd name="connsiteX0" fmla="*/ 0 w 1777492"/>
                <a:gd name="connsiteY0" fmla="*/ 0 h 391679"/>
                <a:gd name="connsiteX1" fmla="*/ 1777492 w 1777492"/>
                <a:gd name="connsiteY1" fmla="*/ 0 h 391679"/>
                <a:gd name="connsiteX2" fmla="*/ 1777492 w 1777492"/>
                <a:gd name="connsiteY2" fmla="*/ 320040 h 391679"/>
                <a:gd name="connsiteX3" fmla="*/ 966983 w 1777492"/>
                <a:gd name="connsiteY3" fmla="*/ 320040 h 391679"/>
                <a:gd name="connsiteX4" fmla="*/ 888746 w 1777492"/>
                <a:gd name="connsiteY4" fmla="*/ 391679 h 391679"/>
                <a:gd name="connsiteX5" fmla="*/ 810510 w 1777492"/>
                <a:gd name="connsiteY5" fmla="*/ 320040 h 391679"/>
                <a:gd name="connsiteX6" fmla="*/ 0 w 1777492"/>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492" h="391679">
                  <a:moveTo>
                    <a:pt x="0" y="0"/>
                  </a:moveTo>
                  <a:lnTo>
                    <a:pt x="1777492" y="0"/>
                  </a:lnTo>
                  <a:lnTo>
                    <a:pt x="1777492" y="320040"/>
                  </a:lnTo>
                  <a:lnTo>
                    <a:pt x="966983" y="320040"/>
                  </a:lnTo>
                  <a:lnTo>
                    <a:pt x="888746" y="391679"/>
                  </a:lnTo>
                  <a:lnTo>
                    <a:pt x="810510" y="320040"/>
                  </a:lnTo>
                  <a:lnTo>
                    <a:pt x="0" y="3200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8" name="矩形 87">
              <a:extLst>
                <a:ext uri="{FF2B5EF4-FFF2-40B4-BE49-F238E27FC236}">
                  <a16:creationId xmlns:a16="http://schemas.microsoft.com/office/drawing/2014/main" id="{1EC09D8F-4B0D-41F4-A710-36EF2BA91C31}"/>
                </a:ext>
              </a:extLst>
            </p:cNvPr>
            <p:cNvSpPr/>
            <p:nvPr/>
          </p:nvSpPr>
          <p:spPr>
            <a:xfrm>
              <a:off x="792630" y="2081294"/>
              <a:ext cx="2268000" cy="11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0" name="文本框 89">
              <a:extLst>
                <a:ext uri="{FF2B5EF4-FFF2-40B4-BE49-F238E27FC236}">
                  <a16:creationId xmlns:a16="http://schemas.microsoft.com/office/drawing/2014/main" id="{C8489956-8429-4A2C-88A5-9896E8898C0D}"/>
                </a:ext>
              </a:extLst>
            </p:cNvPr>
            <p:cNvSpPr txBox="1"/>
            <p:nvPr/>
          </p:nvSpPr>
          <p:spPr>
            <a:xfrm>
              <a:off x="889188" y="3199500"/>
              <a:ext cx="2074884" cy="3457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微软雅黑" panose="020B0503020204020204" pitchFamily="34" charset="-122"/>
                  <a:ea typeface="微软雅黑" panose="020B0503020204020204" pitchFamily="34" charset="-122"/>
                </a:rPr>
                <a:t>2018</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11</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月</a:t>
              </a:r>
              <a:r>
                <a:rPr kumimoji="0" lang="en-US" altLang="zh-CN"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11</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日</a:t>
              </a:r>
            </a:p>
          </p:txBody>
        </p:sp>
        <p:sp>
          <p:nvSpPr>
            <p:cNvPr id="45" name="文本框 44">
              <a:extLst>
                <a:ext uri="{FF2B5EF4-FFF2-40B4-BE49-F238E27FC236}">
                  <a16:creationId xmlns:a16="http://schemas.microsoft.com/office/drawing/2014/main" id="{EADE4AB4-D834-438B-81CD-8C1DE91F1F47}"/>
                </a:ext>
              </a:extLst>
            </p:cNvPr>
            <p:cNvSpPr txBox="1"/>
            <p:nvPr/>
          </p:nvSpPr>
          <p:spPr>
            <a:xfrm>
              <a:off x="894416" y="2448239"/>
              <a:ext cx="2064429"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双十一剁手节</a:t>
              </a:r>
            </a:p>
          </p:txBody>
        </p:sp>
      </p:grpSp>
      <p:grpSp>
        <p:nvGrpSpPr>
          <p:cNvPr id="12" name="组合 11">
            <a:extLst>
              <a:ext uri="{FF2B5EF4-FFF2-40B4-BE49-F238E27FC236}">
                <a16:creationId xmlns:a16="http://schemas.microsoft.com/office/drawing/2014/main" id="{9CD10720-54F4-46A2-BB4D-7E7A9A1D8D09}"/>
              </a:ext>
            </a:extLst>
          </p:cNvPr>
          <p:cNvGrpSpPr/>
          <p:nvPr/>
        </p:nvGrpSpPr>
        <p:grpSpPr>
          <a:xfrm>
            <a:off x="3538826" y="2039179"/>
            <a:ext cx="2267455" cy="1858554"/>
            <a:chOff x="3538826" y="2081294"/>
            <a:chExt cx="2267455" cy="1858554"/>
          </a:xfrm>
        </p:grpSpPr>
        <p:sp>
          <p:nvSpPr>
            <p:cNvPr id="98" name="椭圆 97">
              <a:extLst>
                <a:ext uri="{FF2B5EF4-FFF2-40B4-BE49-F238E27FC236}">
                  <a16:creationId xmlns:a16="http://schemas.microsoft.com/office/drawing/2014/main" id="{2FC73A91-D181-4E47-A978-B65D94358536}"/>
                </a:ext>
              </a:extLst>
            </p:cNvPr>
            <p:cNvSpPr/>
            <p:nvPr/>
          </p:nvSpPr>
          <p:spPr>
            <a:xfrm>
              <a:off x="4614943" y="3819944"/>
              <a:ext cx="119904" cy="1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6" name="任意多边形 66">
              <a:extLst>
                <a:ext uri="{FF2B5EF4-FFF2-40B4-BE49-F238E27FC236}">
                  <a16:creationId xmlns:a16="http://schemas.microsoft.com/office/drawing/2014/main" id="{1E44EB41-122C-439F-9F75-5DBCDD9F9AB0}"/>
                </a:ext>
              </a:extLst>
            </p:cNvPr>
            <p:cNvSpPr/>
            <p:nvPr/>
          </p:nvSpPr>
          <p:spPr>
            <a:xfrm>
              <a:off x="3538826" y="3212455"/>
              <a:ext cx="2267455"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7" name="矩形 96">
              <a:extLst>
                <a:ext uri="{FF2B5EF4-FFF2-40B4-BE49-F238E27FC236}">
                  <a16:creationId xmlns:a16="http://schemas.microsoft.com/office/drawing/2014/main" id="{65B93F34-1BC8-4C91-9B34-417264B94146}"/>
                </a:ext>
              </a:extLst>
            </p:cNvPr>
            <p:cNvSpPr/>
            <p:nvPr/>
          </p:nvSpPr>
          <p:spPr>
            <a:xfrm>
              <a:off x="3538826" y="2081294"/>
              <a:ext cx="2267454" cy="11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4" name="文本框 123">
              <a:extLst>
                <a:ext uri="{FF2B5EF4-FFF2-40B4-BE49-F238E27FC236}">
                  <a16:creationId xmlns:a16="http://schemas.microsoft.com/office/drawing/2014/main" id="{F4E30BD2-75CE-4320-9452-4729A3B9C45C}"/>
                </a:ext>
              </a:extLst>
            </p:cNvPr>
            <p:cNvSpPr txBox="1"/>
            <p:nvPr/>
          </p:nvSpPr>
          <p:spPr>
            <a:xfrm>
              <a:off x="3640339" y="2294351"/>
              <a:ext cx="2064429" cy="707886"/>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有两排文字</a:t>
              </a:r>
              <a:r>
                <a:rPr lang="zh-CN" altLang="en-US" sz="2000" dirty="0">
                  <a:solidFill>
                    <a:schemeClr val="bg1"/>
                  </a:solidFill>
                  <a:latin typeface="微软雅黑" panose="020B0503020204020204" pitchFamily="34" charset="-122"/>
                  <a:ea typeface="微软雅黑" panose="020B0503020204020204" pitchFamily="34" charset="-122"/>
                </a:rPr>
                <a:t>也会自动居中哦</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38486B9E-812C-4D6C-84E1-B907F4EA5C56}"/>
                </a:ext>
              </a:extLst>
            </p:cNvPr>
            <p:cNvSpPr txBox="1"/>
            <p:nvPr/>
          </p:nvSpPr>
          <p:spPr>
            <a:xfrm>
              <a:off x="3635111" y="3199500"/>
              <a:ext cx="2074884" cy="3457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微软雅黑" panose="020B0503020204020204" pitchFamily="34" charset="-122"/>
                  <a:ea typeface="微软雅黑" panose="020B0503020204020204" pitchFamily="34" charset="-122"/>
                </a:rPr>
                <a:t>2018</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年</a:t>
              </a:r>
              <a:r>
                <a:rPr kumimoji="0" lang="en-US" altLang="zh-CN"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12</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月</a:t>
              </a:r>
              <a:r>
                <a:rPr kumimoji="0" lang="en-US" altLang="zh-CN"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28</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日</a:t>
              </a:r>
            </a:p>
          </p:txBody>
        </p:sp>
      </p:grpSp>
      <p:grpSp>
        <p:nvGrpSpPr>
          <p:cNvPr id="13" name="组合 12">
            <a:extLst>
              <a:ext uri="{FF2B5EF4-FFF2-40B4-BE49-F238E27FC236}">
                <a16:creationId xmlns:a16="http://schemas.microsoft.com/office/drawing/2014/main" id="{B5CC49FE-FAB4-4DB3-B2AD-C679E0E812C2}"/>
              </a:ext>
            </a:extLst>
          </p:cNvPr>
          <p:cNvGrpSpPr/>
          <p:nvPr/>
        </p:nvGrpSpPr>
        <p:grpSpPr>
          <a:xfrm>
            <a:off x="6284477" y="2039179"/>
            <a:ext cx="2267455" cy="1858554"/>
            <a:chOff x="6284477" y="2081294"/>
            <a:chExt cx="2267455" cy="1858554"/>
          </a:xfrm>
        </p:grpSpPr>
        <p:sp>
          <p:nvSpPr>
            <p:cNvPr id="106" name="椭圆 105">
              <a:extLst>
                <a:ext uri="{FF2B5EF4-FFF2-40B4-BE49-F238E27FC236}">
                  <a16:creationId xmlns:a16="http://schemas.microsoft.com/office/drawing/2014/main" id="{FCB1DE18-8C4A-4F24-A436-4D05F6F30DE5}"/>
                </a:ext>
              </a:extLst>
            </p:cNvPr>
            <p:cNvSpPr/>
            <p:nvPr/>
          </p:nvSpPr>
          <p:spPr>
            <a:xfrm>
              <a:off x="7358252" y="3819944"/>
              <a:ext cx="119904" cy="1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任意多边形 66">
              <a:extLst>
                <a:ext uri="{FF2B5EF4-FFF2-40B4-BE49-F238E27FC236}">
                  <a16:creationId xmlns:a16="http://schemas.microsoft.com/office/drawing/2014/main" id="{FFDE4F28-D2C3-49E1-A73F-CBAB88971251}"/>
                </a:ext>
              </a:extLst>
            </p:cNvPr>
            <p:cNvSpPr/>
            <p:nvPr/>
          </p:nvSpPr>
          <p:spPr>
            <a:xfrm>
              <a:off x="6284477" y="3212455"/>
              <a:ext cx="2267455"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3" name="矩形 52">
              <a:extLst>
                <a:ext uri="{FF2B5EF4-FFF2-40B4-BE49-F238E27FC236}">
                  <a16:creationId xmlns:a16="http://schemas.microsoft.com/office/drawing/2014/main" id="{ED32D3BF-1ADD-49B6-926A-DD22B57492B6}"/>
                </a:ext>
              </a:extLst>
            </p:cNvPr>
            <p:cNvSpPr/>
            <p:nvPr/>
          </p:nvSpPr>
          <p:spPr>
            <a:xfrm>
              <a:off x="6284477" y="2081294"/>
              <a:ext cx="2267454" cy="11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4" name="文本框 53">
              <a:extLst>
                <a:ext uri="{FF2B5EF4-FFF2-40B4-BE49-F238E27FC236}">
                  <a16:creationId xmlns:a16="http://schemas.microsoft.com/office/drawing/2014/main" id="{581F9CFE-E7F3-4A4A-8281-1BD1158921C2}"/>
                </a:ext>
              </a:extLst>
            </p:cNvPr>
            <p:cNvSpPr txBox="1"/>
            <p:nvPr/>
          </p:nvSpPr>
          <p:spPr>
            <a:xfrm>
              <a:off x="6385990" y="2448239"/>
              <a:ext cx="2064429"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元旦节</a:t>
              </a:r>
            </a:p>
          </p:txBody>
        </p:sp>
        <p:sp>
          <p:nvSpPr>
            <p:cNvPr id="74" name="文本框 73">
              <a:extLst>
                <a:ext uri="{FF2B5EF4-FFF2-40B4-BE49-F238E27FC236}">
                  <a16:creationId xmlns:a16="http://schemas.microsoft.com/office/drawing/2014/main" id="{C6892A10-2F2A-42E4-9690-F0503D20C2B8}"/>
                </a:ext>
              </a:extLst>
            </p:cNvPr>
            <p:cNvSpPr txBox="1"/>
            <p:nvPr/>
          </p:nvSpPr>
          <p:spPr>
            <a:xfrm>
              <a:off x="6380762" y="3199500"/>
              <a:ext cx="2074884" cy="3457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微软雅黑" panose="020B0503020204020204" pitchFamily="34" charset="-122"/>
                  <a:ea typeface="微软雅黑" panose="020B0503020204020204" pitchFamily="34" charset="-122"/>
                </a:rPr>
                <a:t>2019</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1</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月</a:t>
              </a:r>
              <a:r>
                <a:rPr kumimoji="0" lang="en-US" altLang="zh-CN"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1</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日</a:t>
              </a:r>
            </a:p>
          </p:txBody>
        </p:sp>
      </p:grpSp>
      <p:grpSp>
        <p:nvGrpSpPr>
          <p:cNvPr id="14" name="组合 13">
            <a:extLst>
              <a:ext uri="{FF2B5EF4-FFF2-40B4-BE49-F238E27FC236}">
                <a16:creationId xmlns:a16="http://schemas.microsoft.com/office/drawing/2014/main" id="{A1CF0E1A-890E-491C-996A-16E5F920C670}"/>
              </a:ext>
            </a:extLst>
          </p:cNvPr>
          <p:cNvGrpSpPr/>
          <p:nvPr/>
        </p:nvGrpSpPr>
        <p:grpSpPr>
          <a:xfrm>
            <a:off x="9030129" y="2039179"/>
            <a:ext cx="2267455" cy="1858554"/>
            <a:chOff x="9030129" y="2081294"/>
            <a:chExt cx="2267455" cy="1858554"/>
          </a:xfrm>
        </p:grpSpPr>
        <p:sp>
          <p:nvSpPr>
            <p:cNvPr id="114" name="椭圆 113">
              <a:extLst>
                <a:ext uri="{FF2B5EF4-FFF2-40B4-BE49-F238E27FC236}">
                  <a16:creationId xmlns:a16="http://schemas.microsoft.com/office/drawing/2014/main" id="{2804FF42-9A6A-44BE-8DA5-182D08E1AC25}"/>
                </a:ext>
              </a:extLst>
            </p:cNvPr>
            <p:cNvSpPr/>
            <p:nvPr/>
          </p:nvSpPr>
          <p:spPr>
            <a:xfrm>
              <a:off x="10103904" y="3819944"/>
              <a:ext cx="119904" cy="1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任意多边形 66">
              <a:extLst>
                <a:ext uri="{FF2B5EF4-FFF2-40B4-BE49-F238E27FC236}">
                  <a16:creationId xmlns:a16="http://schemas.microsoft.com/office/drawing/2014/main" id="{FAA7E8C5-F2E6-4FF2-AF67-379E36A9F3D3}"/>
                </a:ext>
              </a:extLst>
            </p:cNvPr>
            <p:cNvSpPr/>
            <p:nvPr/>
          </p:nvSpPr>
          <p:spPr>
            <a:xfrm>
              <a:off x="9030129" y="3212455"/>
              <a:ext cx="2267455" cy="391679"/>
            </a:xfrm>
            <a:custGeom>
              <a:avLst/>
              <a:gdLst>
                <a:gd name="connsiteX0" fmla="*/ 0 w 2267455"/>
                <a:gd name="connsiteY0" fmla="*/ 0 h 391679"/>
                <a:gd name="connsiteX1" fmla="*/ 2267455 w 2267455"/>
                <a:gd name="connsiteY1" fmla="*/ 0 h 391679"/>
                <a:gd name="connsiteX2" fmla="*/ 2267455 w 2267455"/>
                <a:gd name="connsiteY2" fmla="*/ 320040 h 391679"/>
                <a:gd name="connsiteX3" fmla="*/ 1211964 w 2267455"/>
                <a:gd name="connsiteY3" fmla="*/ 320040 h 391679"/>
                <a:gd name="connsiteX4" fmla="*/ 1133727 w 2267455"/>
                <a:gd name="connsiteY4" fmla="*/ 391679 h 391679"/>
                <a:gd name="connsiteX5" fmla="*/ 1055491 w 2267455"/>
                <a:gd name="connsiteY5" fmla="*/ 320040 h 391679"/>
                <a:gd name="connsiteX6" fmla="*/ 0 w 2267455"/>
                <a:gd name="connsiteY6" fmla="*/ 320040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7455" h="391679">
                  <a:moveTo>
                    <a:pt x="0" y="0"/>
                  </a:moveTo>
                  <a:lnTo>
                    <a:pt x="2267455" y="0"/>
                  </a:lnTo>
                  <a:lnTo>
                    <a:pt x="2267455" y="320040"/>
                  </a:lnTo>
                  <a:lnTo>
                    <a:pt x="1211964" y="320040"/>
                  </a:lnTo>
                  <a:lnTo>
                    <a:pt x="1133727" y="391679"/>
                  </a:lnTo>
                  <a:lnTo>
                    <a:pt x="1055491" y="320040"/>
                  </a:lnTo>
                  <a:lnTo>
                    <a:pt x="0" y="3200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8" name="矩形 57">
              <a:extLst>
                <a:ext uri="{FF2B5EF4-FFF2-40B4-BE49-F238E27FC236}">
                  <a16:creationId xmlns:a16="http://schemas.microsoft.com/office/drawing/2014/main" id="{1370696F-D9C3-47D1-A4F9-BD28F22EC5BE}"/>
                </a:ext>
              </a:extLst>
            </p:cNvPr>
            <p:cNvSpPr/>
            <p:nvPr/>
          </p:nvSpPr>
          <p:spPr>
            <a:xfrm>
              <a:off x="9030129" y="2081294"/>
              <a:ext cx="2267454" cy="11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9" name="文本框 58">
              <a:extLst>
                <a:ext uri="{FF2B5EF4-FFF2-40B4-BE49-F238E27FC236}">
                  <a16:creationId xmlns:a16="http://schemas.microsoft.com/office/drawing/2014/main" id="{1AF24183-E60E-4A7A-A788-157F12CADCF9}"/>
                </a:ext>
              </a:extLst>
            </p:cNvPr>
            <p:cNvSpPr txBox="1"/>
            <p:nvPr/>
          </p:nvSpPr>
          <p:spPr>
            <a:xfrm>
              <a:off x="9131642" y="2448239"/>
              <a:ext cx="2064429"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返校</a:t>
              </a:r>
            </a:p>
          </p:txBody>
        </p:sp>
        <p:sp>
          <p:nvSpPr>
            <p:cNvPr id="75" name="文本框 74">
              <a:extLst>
                <a:ext uri="{FF2B5EF4-FFF2-40B4-BE49-F238E27FC236}">
                  <a16:creationId xmlns:a16="http://schemas.microsoft.com/office/drawing/2014/main" id="{FE075E3A-07E9-4CAD-B702-C69B4DC2AB2B}"/>
                </a:ext>
              </a:extLst>
            </p:cNvPr>
            <p:cNvSpPr txBox="1"/>
            <p:nvPr/>
          </p:nvSpPr>
          <p:spPr>
            <a:xfrm>
              <a:off x="9126414" y="3199500"/>
              <a:ext cx="2074884" cy="3457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微软雅黑" panose="020B0503020204020204" pitchFamily="34" charset="-122"/>
                  <a:ea typeface="微软雅黑" panose="020B0503020204020204" pitchFamily="34" charset="-122"/>
                </a:rPr>
                <a:t>2019</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2</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月</a:t>
              </a:r>
              <a:r>
                <a:rPr kumimoji="0" lang="en-US" altLang="zh-CN"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24</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日</a:t>
              </a:r>
            </a:p>
          </p:txBody>
        </p:sp>
      </p:grpSp>
      <p:grpSp>
        <p:nvGrpSpPr>
          <p:cNvPr id="8" name="组合 7">
            <a:extLst>
              <a:ext uri="{FF2B5EF4-FFF2-40B4-BE49-F238E27FC236}">
                <a16:creationId xmlns:a16="http://schemas.microsoft.com/office/drawing/2014/main" id="{FF63E5AF-293C-4C54-B8B0-C57E2A689212}"/>
              </a:ext>
            </a:extLst>
          </p:cNvPr>
          <p:cNvGrpSpPr/>
          <p:nvPr/>
        </p:nvGrpSpPr>
        <p:grpSpPr>
          <a:xfrm>
            <a:off x="1895252" y="3777829"/>
            <a:ext cx="2268000" cy="1863486"/>
            <a:chOff x="1895252" y="3819944"/>
            <a:chExt cx="2268000" cy="1863486"/>
          </a:xfrm>
        </p:grpSpPr>
        <p:sp>
          <p:nvSpPr>
            <p:cNvPr id="94" name="椭圆 93">
              <a:extLst>
                <a:ext uri="{FF2B5EF4-FFF2-40B4-BE49-F238E27FC236}">
                  <a16:creationId xmlns:a16="http://schemas.microsoft.com/office/drawing/2014/main" id="{69F9185A-9986-43AB-A0B1-20FA72D0ACF4}"/>
                </a:ext>
              </a:extLst>
            </p:cNvPr>
            <p:cNvSpPr/>
            <p:nvPr/>
          </p:nvSpPr>
          <p:spPr>
            <a:xfrm>
              <a:off x="2969300" y="3819944"/>
              <a:ext cx="119904" cy="1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2" name="矩形 61">
              <a:extLst>
                <a:ext uri="{FF2B5EF4-FFF2-40B4-BE49-F238E27FC236}">
                  <a16:creationId xmlns:a16="http://schemas.microsoft.com/office/drawing/2014/main" id="{0E60BA69-BB95-4DDF-A21C-45903FDF2B2D}"/>
                </a:ext>
              </a:extLst>
            </p:cNvPr>
            <p:cNvSpPr/>
            <p:nvPr/>
          </p:nvSpPr>
          <p:spPr>
            <a:xfrm>
              <a:off x="1895252" y="4548045"/>
              <a:ext cx="2268000" cy="1135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3" name="任意多边形 68">
              <a:extLst>
                <a:ext uri="{FF2B5EF4-FFF2-40B4-BE49-F238E27FC236}">
                  <a16:creationId xmlns:a16="http://schemas.microsoft.com/office/drawing/2014/main" id="{BB7B652D-45EE-4C77-8FBA-129A4B97DDCA}"/>
                </a:ext>
              </a:extLst>
            </p:cNvPr>
            <p:cNvSpPr/>
            <p:nvPr/>
          </p:nvSpPr>
          <p:spPr>
            <a:xfrm>
              <a:off x="1895252" y="4165483"/>
              <a:ext cx="2268000" cy="391679"/>
            </a:xfrm>
            <a:custGeom>
              <a:avLst/>
              <a:gdLst>
                <a:gd name="connsiteX0" fmla="*/ 1308398 w 2616797"/>
                <a:gd name="connsiteY0" fmla="*/ 0 h 391679"/>
                <a:gd name="connsiteX1" fmla="*/ 1386635 w 2616797"/>
                <a:gd name="connsiteY1" fmla="*/ 71639 h 391679"/>
                <a:gd name="connsiteX2" fmla="*/ 2616797 w 2616797"/>
                <a:gd name="connsiteY2" fmla="*/ 71639 h 391679"/>
                <a:gd name="connsiteX3" fmla="*/ 2616797 w 2616797"/>
                <a:gd name="connsiteY3" fmla="*/ 391679 h 391679"/>
                <a:gd name="connsiteX4" fmla="*/ 0 w 2616797"/>
                <a:gd name="connsiteY4" fmla="*/ 391679 h 391679"/>
                <a:gd name="connsiteX5" fmla="*/ 0 w 2616797"/>
                <a:gd name="connsiteY5" fmla="*/ 71639 h 391679"/>
                <a:gd name="connsiteX6" fmla="*/ 1230162 w 2616797"/>
                <a:gd name="connsiteY6" fmla="*/ 71639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6797" h="391679">
                  <a:moveTo>
                    <a:pt x="1308398" y="0"/>
                  </a:moveTo>
                  <a:lnTo>
                    <a:pt x="1386635" y="71639"/>
                  </a:lnTo>
                  <a:lnTo>
                    <a:pt x="2616797" y="71639"/>
                  </a:lnTo>
                  <a:lnTo>
                    <a:pt x="2616797" y="391679"/>
                  </a:lnTo>
                  <a:lnTo>
                    <a:pt x="0" y="391679"/>
                  </a:lnTo>
                  <a:lnTo>
                    <a:pt x="0" y="71639"/>
                  </a:lnTo>
                  <a:lnTo>
                    <a:pt x="1230162" y="716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5" name="文本框 64">
              <a:extLst>
                <a:ext uri="{FF2B5EF4-FFF2-40B4-BE49-F238E27FC236}">
                  <a16:creationId xmlns:a16="http://schemas.microsoft.com/office/drawing/2014/main" id="{6A6BA370-CE19-41DA-AF09-34EEB59AE21E}"/>
                </a:ext>
              </a:extLst>
            </p:cNvPr>
            <p:cNvSpPr txBox="1"/>
            <p:nvPr/>
          </p:nvSpPr>
          <p:spPr>
            <a:xfrm>
              <a:off x="1997038" y="4915682"/>
              <a:ext cx="2064429"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bg1"/>
                  </a:solidFill>
                  <a:latin typeface="微软雅黑" panose="020B0503020204020204" pitchFamily="34" charset="-122"/>
                  <a:ea typeface="微软雅黑" panose="020B0503020204020204" pitchFamily="34" charset="-122"/>
                </a:rPr>
                <a:t>圣诞节</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5041ED54-E007-4936-9B30-48F8FA7559E9}"/>
                </a:ext>
              </a:extLst>
            </p:cNvPr>
            <p:cNvSpPr txBox="1"/>
            <p:nvPr/>
          </p:nvSpPr>
          <p:spPr>
            <a:xfrm>
              <a:off x="1991810" y="4236648"/>
              <a:ext cx="2074884" cy="3457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微软雅黑" panose="020B0503020204020204" pitchFamily="34" charset="-122"/>
                  <a:ea typeface="微软雅黑" panose="020B0503020204020204" pitchFamily="34" charset="-122"/>
                </a:rPr>
                <a:t>2018</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12</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月</a:t>
              </a:r>
              <a:r>
                <a:rPr kumimoji="0" lang="en-US" altLang="zh-CN"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25</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日</a:t>
              </a:r>
            </a:p>
          </p:txBody>
        </p:sp>
      </p:grpSp>
      <p:grpSp>
        <p:nvGrpSpPr>
          <p:cNvPr id="9" name="组合 8">
            <a:extLst>
              <a:ext uri="{FF2B5EF4-FFF2-40B4-BE49-F238E27FC236}">
                <a16:creationId xmlns:a16="http://schemas.microsoft.com/office/drawing/2014/main" id="{F6C5B27D-2891-4DFC-878C-C9C1C90BC9F4}"/>
              </a:ext>
            </a:extLst>
          </p:cNvPr>
          <p:cNvGrpSpPr/>
          <p:nvPr/>
        </p:nvGrpSpPr>
        <p:grpSpPr>
          <a:xfrm>
            <a:off x="4952964" y="3777829"/>
            <a:ext cx="2268000" cy="1863486"/>
            <a:chOff x="4962000" y="3819944"/>
            <a:chExt cx="2268000" cy="1863486"/>
          </a:xfrm>
        </p:grpSpPr>
        <p:sp>
          <p:nvSpPr>
            <p:cNvPr id="103" name="椭圆 102">
              <a:extLst>
                <a:ext uri="{FF2B5EF4-FFF2-40B4-BE49-F238E27FC236}">
                  <a16:creationId xmlns:a16="http://schemas.microsoft.com/office/drawing/2014/main" id="{EE90D3DA-5996-46DD-9413-9BF59A636F90}"/>
                </a:ext>
              </a:extLst>
            </p:cNvPr>
            <p:cNvSpPr/>
            <p:nvPr/>
          </p:nvSpPr>
          <p:spPr>
            <a:xfrm>
              <a:off x="6040110" y="3819944"/>
              <a:ext cx="119904" cy="1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0" name="矩形 99">
              <a:extLst>
                <a:ext uri="{FF2B5EF4-FFF2-40B4-BE49-F238E27FC236}">
                  <a16:creationId xmlns:a16="http://schemas.microsoft.com/office/drawing/2014/main" id="{BC3DADEA-4F25-4071-BF46-2A912D73A11F}"/>
                </a:ext>
              </a:extLst>
            </p:cNvPr>
            <p:cNvSpPr/>
            <p:nvPr/>
          </p:nvSpPr>
          <p:spPr>
            <a:xfrm>
              <a:off x="4962000" y="4548045"/>
              <a:ext cx="2268000" cy="1135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1" name="任意多边形 68">
              <a:extLst>
                <a:ext uri="{FF2B5EF4-FFF2-40B4-BE49-F238E27FC236}">
                  <a16:creationId xmlns:a16="http://schemas.microsoft.com/office/drawing/2014/main" id="{A13B9A06-70C0-408E-9CBD-311CE80884D1}"/>
                </a:ext>
              </a:extLst>
            </p:cNvPr>
            <p:cNvSpPr/>
            <p:nvPr/>
          </p:nvSpPr>
          <p:spPr>
            <a:xfrm>
              <a:off x="4962000" y="4165483"/>
              <a:ext cx="2268000" cy="391679"/>
            </a:xfrm>
            <a:custGeom>
              <a:avLst/>
              <a:gdLst>
                <a:gd name="connsiteX0" fmla="*/ 1308398 w 2616797"/>
                <a:gd name="connsiteY0" fmla="*/ 0 h 391679"/>
                <a:gd name="connsiteX1" fmla="*/ 1386635 w 2616797"/>
                <a:gd name="connsiteY1" fmla="*/ 71639 h 391679"/>
                <a:gd name="connsiteX2" fmla="*/ 2616797 w 2616797"/>
                <a:gd name="connsiteY2" fmla="*/ 71639 h 391679"/>
                <a:gd name="connsiteX3" fmla="*/ 2616797 w 2616797"/>
                <a:gd name="connsiteY3" fmla="*/ 391679 h 391679"/>
                <a:gd name="connsiteX4" fmla="*/ 0 w 2616797"/>
                <a:gd name="connsiteY4" fmla="*/ 391679 h 391679"/>
                <a:gd name="connsiteX5" fmla="*/ 0 w 2616797"/>
                <a:gd name="connsiteY5" fmla="*/ 71639 h 391679"/>
                <a:gd name="connsiteX6" fmla="*/ 1230162 w 2616797"/>
                <a:gd name="connsiteY6" fmla="*/ 71639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6797" h="391679">
                  <a:moveTo>
                    <a:pt x="1308398" y="0"/>
                  </a:moveTo>
                  <a:lnTo>
                    <a:pt x="1386635" y="71639"/>
                  </a:lnTo>
                  <a:lnTo>
                    <a:pt x="2616797" y="71639"/>
                  </a:lnTo>
                  <a:lnTo>
                    <a:pt x="2616797" y="391679"/>
                  </a:lnTo>
                  <a:lnTo>
                    <a:pt x="0" y="391679"/>
                  </a:lnTo>
                  <a:lnTo>
                    <a:pt x="0" y="71639"/>
                  </a:lnTo>
                  <a:lnTo>
                    <a:pt x="1230162" y="716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9" name="文本框 48">
              <a:extLst>
                <a:ext uri="{FF2B5EF4-FFF2-40B4-BE49-F238E27FC236}">
                  <a16:creationId xmlns:a16="http://schemas.microsoft.com/office/drawing/2014/main" id="{8F71706A-1343-408E-BD71-4A2132D45C11}"/>
                </a:ext>
              </a:extLst>
            </p:cNvPr>
            <p:cNvSpPr txBox="1"/>
            <p:nvPr/>
          </p:nvSpPr>
          <p:spPr>
            <a:xfrm>
              <a:off x="5063786" y="4607906"/>
              <a:ext cx="2064429" cy="1015663"/>
            </a:xfrm>
            <a:prstGeom prst="rect">
              <a:avLst/>
            </a:prstGeom>
            <a:noFill/>
          </p:spPr>
          <p:txBody>
            <a:bodyPr wrap="square" rtlCol="0" anchor="ctr" anchorCtr="0">
              <a:spAutoFit/>
            </a:bodyPr>
            <a:lstStyle/>
            <a:p>
              <a:pPr lvl="0" algn="ctr">
                <a:defRPr/>
              </a:pPr>
              <a:r>
                <a:rPr lang="zh-CN" altLang="en-US" sz="2000" dirty="0">
                  <a:solidFill>
                    <a:schemeClr val="bg1"/>
                  </a:solidFill>
                  <a:latin typeface="微软雅黑" panose="020B0503020204020204" pitchFamily="34" charset="-122"/>
                  <a:ea typeface="微软雅黑" panose="020B0503020204020204" pitchFamily="34" charset="-122"/>
                </a:rPr>
                <a:t>就算是三排文字也不用怕，通通没有问题</a:t>
              </a:r>
            </a:p>
          </p:txBody>
        </p:sp>
        <p:sp>
          <p:nvSpPr>
            <p:cNvPr id="77" name="文本框 76">
              <a:extLst>
                <a:ext uri="{FF2B5EF4-FFF2-40B4-BE49-F238E27FC236}">
                  <a16:creationId xmlns:a16="http://schemas.microsoft.com/office/drawing/2014/main" id="{67067577-0F95-42A4-9B7C-BB4296E26E56}"/>
                </a:ext>
              </a:extLst>
            </p:cNvPr>
            <p:cNvSpPr txBox="1"/>
            <p:nvPr/>
          </p:nvSpPr>
          <p:spPr>
            <a:xfrm>
              <a:off x="5058558" y="4236648"/>
              <a:ext cx="2074884" cy="3457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微软雅黑" panose="020B0503020204020204" pitchFamily="34" charset="-122"/>
                  <a:ea typeface="微软雅黑" panose="020B0503020204020204" pitchFamily="34" charset="-122"/>
                </a:rPr>
                <a:t>2018</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12</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月</a:t>
              </a:r>
              <a:r>
                <a:rPr kumimoji="0" lang="en-US" altLang="zh-CN"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31</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日</a:t>
              </a:r>
            </a:p>
          </p:txBody>
        </p:sp>
      </p:grpSp>
      <p:grpSp>
        <p:nvGrpSpPr>
          <p:cNvPr id="10" name="组合 9">
            <a:extLst>
              <a:ext uri="{FF2B5EF4-FFF2-40B4-BE49-F238E27FC236}">
                <a16:creationId xmlns:a16="http://schemas.microsoft.com/office/drawing/2014/main" id="{589ABCEB-0338-43A3-AF53-F5A6246BA043}"/>
              </a:ext>
            </a:extLst>
          </p:cNvPr>
          <p:cNvGrpSpPr/>
          <p:nvPr/>
        </p:nvGrpSpPr>
        <p:grpSpPr>
          <a:xfrm>
            <a:off x="8010676" y="3777829"/>
            <a:ext cx="2268000" cy="1863486"/>
            <a:chOff x="8010676" y="3819944"/>
            <a:chExt cx="2268000" cy="1863486"/>
          </a:xfrm>
        </p:grpSpPr>
        <p:sp>
          <p:nvSpPr>
            <p:cNvPr id="111" name="椭圆 110">
              <a:extLst>
                <a:ext uri="{FF2B5EF4-FFF2-40B4-BE49-F238E27FC236}">
                  <a16:creationId xmlns:a16="http://schemas.microsoft.com/office/drawing/2014/main" id="{4126AE74-6680-43B2-AA3C-E24F680317ED}"/>
                </a:ext>
              </a:extLst>
            </p:cNvPr>
            <p:cNvSpPr/>
            <p:nvPr/>
          </p:nvSpPr>
          <p:spPr>
            <a:xfrm>
              <a:off x="9084724" y="3819944"/>
              <a:ext cx="119904" cy="119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7" name="矩形 66">
              <a:extLst>
                <a:ext uri="{FF2B5EF4-FFF2-40B4-BE49-F238E27FC236}">
                  <a16:creationId xmlns:a16="http://schemas.microsoft.com/office/drawing/2014/main" id="{A14162CA-C60B-41B9-A864-B58FC32B45BD}"/>
                </a:ext>
              </a:extLst>
            </p:cNvPr>
            <p:cNvSpPr/>
            <p:nvPr/>
          </p:nvSpPr>
          <p:spPr>
            <a:xfrm>
              <a:off x="8010676" y="4548045"/>
              <a:ext cx="2268000" cy="1135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8" name="任意多边形 68">
              <a:extLst>
                <a:ext uri="{FF2B5EF4-FFF2-40B4-BE49-F238E27FC236}">
                  <a16:creationId xmlns:a16="http://schemas.microsoft.com/office/drawing/2014/main" id="{35F115D1-4E5E-4C92-BCFD-17EE1680C766}"/>
                </a:ext>
              </a:extLst>
            </p:cNvPr>
            <p:cNvSpPr/>
            <p:nvPr/>
          </p:nvSpPr>
          <p:spPr>
            <a:xfrm>
              <a:off x="8010676" y="4165483"/>
              <a:ext cx="2268000" cy="391679"/>
            </a:xfrm>
            <a:custGeom>
              <a:avLst/>
              <a:gdLst>
                <a:gd name="connsiteX0" fmla="*/ 1308398 w 2616797"/>
                <a:gd name="connsiteY0" fmla="*/ 0 h 391679"/>
                <a:gd name="connsiteX1" fmla="*/ 1386635 w 2616797"/>
                <a:gd name="connsiteY1" fmla="*/ 71639 h 391679"/>
                <a:gd name="connsiteX2" fmla="*/ 2616797 w 2616797"/>
                <a:gd name="connsiteY2" fmla="*/ 71639 h 391679"/>
                <a:gd name="connsiteX3" fmla="*/ 2616797 w 2616797"/>
                <a:gd name="connsiteY3" fmla="*/ 391679 h 391679"/>
                <a:gd name="connsiteX4" fmla="*/ 0 w 2616797"/>
                <a:gd name="connsiteY4" fmla="*/ 391679 h 391679"/>
                <a:gd name="connsiteX5" fmla="*/ 0 w 2616797"/>
                <a:gd name="connsiteY5" fmla="*/ 71639 h 391679"/>
                <a:gd name="connsiteX6" fmla="*/ 1230162 w 2616797"/>
                <a:gd name="connsiteY6" fmla="*/ 71639 h 39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6797" h="391679">
                  <a:moveTo>
                    <a:pt x="1308398" y="0"/>
                  </a:moveTo>
                  <a:lnTo>
                    <a:pt x="1386635" y="71639"/>
                  </a:lnTo>
                  <a:lnTo>
                    <a:pt x="2616797" y="71639"/>
                  </a:lnTo>
                  <a:lnTo>
                    <a:pt x="2616797" y="391679"/>
                  </a:lnTo>
                  <a:lnTo>
                    <a:pt x="0" y="391679"/>
                  </a:lnTo>
                  <a:lnTo>
                    <a:pt x="0" y="71639"/>
                  </a:lnTo>
                  <a:lnTo>
                    <a:pt x="1230162" y="716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0" name="文本框 69">
              <a:extLst>
                <a:ext uri="{FF2B5EF4-FFF2-40B4-BE49-F238E27FC236}">
                  <a16:creationId xmlns:a16="http://schemas.microsoft.com/office/drawing/2014/main" id="{BFA3667A-D0FC-40D3-B73F-8DADC1759147}"/>
                </a:ext>
              </a:extLst>
            </p:cNvPr>
            <p:cNvSpPr txBox="1"/>
            <p:nvPr/>
          </p:nvSpPr>
          <p:spPr>
            <a:xfrm>
              <a:off x="8112462" y="4915682"/>
              <a:ext cx="2064429"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春节</a:t>
              </a:r>
            </a:p>
          </p:txBody>
        </p:sp>
        <p:sp>
          <p:nvSpPr>
            <p:cNvPr id="78" name="文本框 77">
              <a:extLst>
                <a:ext uri="{FF2B5EF4-FFF2-40B4-BE49-F238E27FC236}">
                  <a16:creationId xmlns:a16="http://schemas.microsoft.com/office/drawing/2014/main" id="{97BFC092-FF87-4D0A-A4FF-988D62AD144E}"/>
                </a:ext>
              </a:extLst>
            </p:cNvPr>
            <p:cNvSpPr txBox="1"/>
            <p:nvPr/>
          </p:nvSpPr>
          <p:spPr>
            <a:xfrm>
              <a:off x="8107234" y="4236648"/>
              <a:ext cx="2074884" cy="3457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微软雅黑" panose="020B0503020204020204" pitchFamily="34" charset="-122"/>
                  <a:ea typeface="微软雅黑" panose="020B0503020204020204" pitchFamily="34" charset="-122"/>
                </a:rPr>
                <a:t>2018</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年</a:t>
              </a:r>
              <a:r>
                <a:rPr lang="en-US" altLang="zh-CN" sz="1600" dirty="0">
                  <a:solidFill>
                    <a:schemeClr val="bg1"/>
                  </a:solidFill>
                  <a:latin typeface="微软雅黑" panose="020B0503020204020204" pitchFamily="34" charset="-122"/>
                  <a:ea typeface="微软雅黑" panose="020B0503020204020204" pitchFamily="34" charset="-122"/>
                </a:rPr>
                <a:t>2</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月</a:t>
              </a:r>
              <a:r>
                <a:rPr lang="en-US" altLang="zh-CN" sz="1600" dirty="0">
                  <a:solidFill>
                    <a:schemeClr val="bg1"/>
                  </a:solidFill>
                  <a:latin typeface="微软雅黑" panose="020B0503020204020204" pitchFamily="34" charset="-122"/>
                  <a:ea typeface="微软雅黑" panose="020B0503020204020204" pitchFamily="34" charset="-122"/>
                </a:rPr>
                <a:t>5</a:t>
              </a:r>
              <a:r>
                <a:rPr kumimoji="0" lang="zh-CN" altLang="en-US" sz="16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日</a:t>
              </a:r>
            </a:p>
          </p:txBody>
        </p:sp>
      </p:grpSp>
    </p:spTree>
    <p:extLst>
      <p:ext uri="{BB962C8B-B14F-4D97-AF65-F5344CB8AC3E}">
        <p14:creationId xmlns:p14="http://schemas.microsoft.com/office/powerpoint/2010/main" val="3459354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00A93607-1235-44C2-B1F1-C294237B9884}"/>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一段文字 </a:t>
            </a:r>
            <a:endPar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29" name="文本框 15">
            <a:extLst>
              <a:ext uri="{FF2B5EF4-FFF2-40B4-BE49-F238E27FC236}">
                <a16:creationId xmlns:a16="http://schemas.microsoft.com/office/drawing/2014/main" id="{9FD540E7-F881-44D1-BA42-33E6D6147C22}"/>
              </a:ext>
            </a:extLst>
          </p:cNvPr>
          <p:cNvSpPr txBox="1"/>
          <p:nvPr/>
        </p:nvSpPr>
        <p:spPr>
          <a:xfrm>
            <a:off x="2829293" y="1234142"/>
            <a:ext cx="653778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accent1"/>
                </a:solidFill>
                <a:latin typeface="微软雅黑" panose="020B0503020204020204" pitchFamily="34" charset="-122"/>
                <a:ea typeface="微软雅黑" panose="020B0503020204020204" pitchFamily="34" charset="-122"/>
              </a:rPr>
              <a:t>摘要</a:t>
            </a:r>
          </a:p>
        </p:txBody>
      </p:sp>
      <p:sp>
        <p:nvSpPr>
          <p:cNvPr id="31" name="文本框 19">
            <a:extLst>
              <a:ext uri="{FF2B5EF4-FFF2-40B4-BE49-F238E27FC236}">
                <a16:creationId xmlns:a16="http://schemas.microsoft.com/office/drawing/2014/main" id="{B825E30A-DFE4-415F-9AB8-BA1D6F603C40}"/>
              </a:ext>
            </a:extLst>
          </p:cNvPr>
          <p:cNvSpPr txBox="1"/>
          <p:nvPr/>
        </p:nvSpPr>
        <p:spPr>
          <a:xfrm>
            <a:off x="929660" y="1885858"/>
            <a:ext cx="10358826" cy="23462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本段文字部分都是有实际意义的，建议食用，食用完毕将文字替换为自己的内容即可。在这里你可能需要对你的内容做一个简单的介绍，让老师们知道你接下来要说些什么。只要是涉及到一段文字内容，都可以使用这一页。当然，老师们几乎不可能阅读你的全部文字，你需要提取其中几个关键词，我已经为你准备好了四个位子，换上你自己的就行了。本模板正文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1.2-1.5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倍行距，会比默认的行距看起来更加舒适哦。</a:t>
            </a:r>
          </a:p>
        </p:txBody>
      </p:sp>
      <p:grpSp>
        <p:nvGrpSpPr>
          <p:cNvPr id="17" name="组合 16">
            <a:extLst>
              <a:ext uri="{FF2B5EF4-FFF2-40B4-BE49-F238E27FC236}">
                <a16:creationId xmlns:a16="http://schemas.microsoft.com/office/drawing/2014/main" id="{5C03E41F-18AF-4B00-A2E5-EC623652FFB0}"/>
              </a:ext>
            </a:extLst>
          </p:cNvPr>
          <p:cNvGrpSpPr/>
          <p:nvPr/>
        </p:nvGrpSpPr>
        <p:grpSpPr>
          <a:xfrm>
            <a:off x="5355066" y="1808283"/>
            <a:ext cx="1481868" cy="10886"/>
            <a:chOff x="5355066" y="1808283"/>
            <a:chExt cx="1481868" cy="10886"/>
          </a:xfrm>
        </p:grpSpPr>
        <p:cxnSp>
          <p:nvCxnSpPr>
            <p:cNvPr id="30" name="直接连接符 29">
              <a:extLst>
                <a:ext uri="{FF2B5EF4-FFF2-40B4-BE49-F238E27FC236}">
                  <a16:creationId xmlns:a16="http://schemas.microsoft.com/office/drawing/2014/main" id="{F93240FE-DBBF-4664-A135-20964C314207}"/>
                </a:ext>
              </a:extLst>
            </p:cNvPr>
            <p:cNvCxnSpPr>
              <a:cxnSpLocks/>
            </p:cNvCxnSpPr>
            <p:nvPr/>
          </p:nvCxnSpPr>
          <p:spPr>
            <a:xfrm>
              <a:off x="5355066" y="1808283"/>
              <a:ext cx="1481868"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2C2B238-D76E-41A1-B17D-4EE9A4FF35F5}"/>
                </a:ext>
              </a:extLst>
            </p:cNvPr>
            <p:cNvCxnSpPr>
              <a:cxnSpLocks/>
            </p:cNvCxnSpPr>
            <p:nvPr/>
          </p:nvCxnSpPr>
          <p:spPr>
            <a:xfrm>
              <a:off x="5739116" y="1819169"/>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8" name="矩形: 圆角 47">
            <a:extLst>
              <a:ext uri="{FF2B5EF4-FFF2-40B4-BE49-F238E27FC236}">
                <a16:creationId xmlns:a16="http://schemas.microsoft.com/office/drawing/2014/main" id="{5DE3009F-DD1B-4BBC-AC75-70AF6A1CAAED}"/>
              </a:ext>
            </a:extLst>
          </p:cNvPr>
          <p:cNvSpPr/>
          <p:nvPr/>
        </p:nvSpPr>
        <p:spPr>
          <a:xfrm>
            <a:off x="1021846" y="4595730"/>
            <a:ext cx="2340000" cy="1538370"/>
          </a:xfrm>
          <a:prstGeom prst="roundRect">
            <a:avLst>
              <a:gd name="adj" fmla="val 9766"/>
            </a:avLst>
          </a:prstGeom>
          <a:solidFill>
            <a:schemeClr val="bg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7" name="文本框 6">
            <a:extLst>
              <a:ext uri="{FF2B5EF4-FFF2-40B4-BE49-F238E27FC236}">
                <a16:creationId xmlns:a16="http://schemas.microsoft.com/office/drawing/2014/main" id="{8E440C4B-024E-4A74-B7BC-6D3625A637D4}"/>
              </a:ext>
            </a:extLst>
          </p:cNvPr>
          <p:cNvSpPr txBox="1"/>
          <p:nvPr/>
        </p:nvSpPr>
        <p:spPr>
          <a:xfrm>
            <a:off x="1245207" y="5072528"/>
            <a:ext cx="189327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solidFill>
                  <a:schemeClr val="accent1"/>
                </a:solidFill>
                <a:latin typeface="微软雅黑" panose="020B0503020204020204" pitchFamily="34" charset="-122"/>
                <a:ea typeface="微软雅黑" panose="020B0503020204020204" pitchFamily="34" charset="-122"/>
              </a:rPr>
              <a:t>对齐</a:t>
            </a:r>
          </a:p>
        </p:txBody>
      </p:sp>
      <p:sp>
        <p:nvSpPr>
          <p:cNvPr id="40" name="矩形: 圆角 39">
            <a:extLst>
              <a:ext uri="{FF2B5EF4-FFF2-40B4-BE49-F238E27FC236}">
                <a16:creationId xmlns:a16="http://schemas.microsoft.com/office/drawing/2014/main" id="{E896BDA4-5C33-4B3A-B9ED-54CA98E7EDBE}"/>
              </a:ext>
            </a:extLst>
          </p:cNvPr>
          <p:cNvSpPr/>
          <p:nvPr/>
        </p:nvSpPr>
        <p:spPr>
          <a:xfrm>
            <a:off x="8832825" y="4595730"/>
            <a:ext cx="2340000" cy="1538370"/>
          </a:xfrm>
          <a:prstGeom prst="roundRect">
            <a:avLst>
              <a:gd name="adj" fmla="val 9766"/>
            </a:avLst>
          </a:prstGeom>
          <a:solidFill>
            <a:schemeClr val="bg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3" name="文本框 6">
            <a:extLst>
              <a:ext uri="{FF2B5EF4-FFF2-40B4-BE49-F238E27FC236}">
                <a16:creationId xmlns:a16="http://schemas.microsoft.com/office/drawing/2014/main" id="{7182CAAE-37BC-4124-82DD-037CF24F0644}"/>
              </a:ext>
            </a:extLst>
          </p:cNvPr>
          <p:cNvSpPr txBox="1"/>
          <p:nvPr/>
        </p:nvSpPr>
        <p:spPr>
          <a:xfrm>
            <a:off x="9056186" y="5072528"/>
            <a:ext cx="1893278" cy="584775"/>
          </a:xfrm>
          <a:prstGeom prst="rect">
            <a:avLst/>
          </a:prstGeom>
          <a:noFill/>
        </p:spPr>
        <p:txBody>
          <a:bodyPr wrap="square" rtlCol="0">
            <a:spAutoFit/>
          </a:bodyPr>
          <a:lstStyle>
            <a:defPPr>
              <a:defRPr lang="zh-CN"/>
            </a:defPPr>
            <a:lvl1pPr algn="ctr">
              <a:defRPr sz="3200" b="1">
                <a:solidFill>
                  <a:srgbClr val="3B65FF"/>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solidFill>
              </a:rPr>
              <a:t>亲密</a:t>
            </a:r>
          </a:p>
        </p:txBody>
      </p:sp>
      <p:sp>
        <p:nvSpPr>
          <p:cNvPr id="55" name="矩形: 圆角 54">
            <a:extLst>
              <a:ext uri="{FF2B5EF4-FFF2-40B4-BE49-F238E27FC236}">
                <a16:creationId xmlns:a16="http://schemas.microsoft.com/office/drawing/2014/main" id="{FB0B65C0-1454-4559-B5F5-934D666E6760}"/>
              </a:ext>
            </a:extLst>
          </p:cNvPr>
          <p:cNvSpPr/>
          <p:nvPr/>
        </p:nvSpPr>
        <p:spPr>
          <a:xfrm>
            <a:off x="3625506" y="4595730"/>
            <a:ext cx="2340000" cy="1538370"/>
          </a:xfrm>
          <a:prstGeom prst="roundRect">
            <a:avLst>
              <a:gd name="adj" fmla="val 9766"/>
            </a:avLst>
          </a:prstGeom>
          <a:solidFill>
            <a:schemeClr val="bg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0" name="文本框 6">
            <a:extLst>
              <a:ext uri="{FF2B5EF4-FFF2-40B4-BE49-F238E27FC236}">
                <a16:creationId xmlns:a16="http://schemas.microsoft.com/office/drawing/2014/main" id="{2EDF051C-CF8E-45C8-AC94-966630022D05}"/>
              </a:ext>
            </a:extLst>
          </p:cNvPr>
          <p:cNvSpPr txBox="1"/>
          <p:nvPr/>
        </p:nvSpPr>
        <p:spPr>
          <a:xfrm>
            <a:off x="3848867" y="5072528"/>
            <a:ext cx="1893278" cy="584775"/>
          </a:xfrm>
          <a:prstGeom prst="rect">
            <a:avLst/>
          </a:prstGeom>
          <a:noFill/>
        </p:spPr>
        <p:txBody>
          <a:bodyPr wrap="square" rtlCol="0">
            <a:spAutoFit/>
          </a:bodyPr>
          <a:lstStyle>
            <a:defPPr>
              <a:defRPr lang="zh-CN"/>
            </a:defPPr>
            <a:lvl1pPr algn="ctr">
              <a:defRPr sz="3200" b="1">
                <a:solidFill>
                  <a:srgbClr val="3B65FF"/>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solidFill>
              </a:rPr>
              <a:t>对比</a:t>
            </a:r>
          </a:p>
        </p:txBody>
      </p:sp>
      <p:sp>
        <p:nvSpPr>
          <p:cNvPr id="62" name="矩形: 圆角 61">
            <a:extLst>
              <a:ext uri="{FF2B5EF4-FFF2-40B4-BE49-F238E27FC236}">
                <a16:creationId xmlns:a16="http://schemas.microsoft.com/office/drawing/2014/main" id="{872C2A92-A588-4BFC-94DB-026A40B6D436}"/>
              </a:ext>
            </a:extLst>
          </p:cNvPr>
          <p:cNvSpPr/>
          <p:nvPr/>
        </p:nvSpPr>
        <p:spPr>
          <a:xfrm>
            <a:off x="6229166" y="4595730"/>
            <a:ext cx="2340000" cy="1538370"/>
          </a:xfrm>
          <a:prstGeom prst="roundRect">
            <a:avLst>
              <a:gd name="adj" fmla="val 9766"/>
            </a:avLst>
          </a:prstGeom>
          <a:solidFill>
            <a:schemeClr val="bg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4" name="文本框 6">
            <a:extLst>
              <a:ext uri="{FF2B5EF4-FFF2-40B4-BE49-F238E27FC236}">
                <a16:creationId xmlns:a16="http://schemas.microsoft.com/office/drawing/2014/main" id="{38F1D4F4-3C9E-4D5F-8A58-FB9DA056FF79}"/>
              </a:ext>
            </a:extLst>
          </p:cNvPr>
          <p:cNvSpPr txBox="1"/>
          <p:nvPr/>
        </p:nvSpPr>
        <p:spPr>
          <a:xfrm>
            <a:off x="6452527" y="5072528"/>
            <a:ext cx="1893278" cy="584775"/>
          </a:xfrm>
          <a:prstGeom prst="rect">
            <a:avLst/>
          </a:prstGeom>
          <a:noFill/>
        </p:spPr>
        <p:txBody>
          <a:bodyPr wrap="square" rtlCol="0">
            <a:spAutoFit/>
          </a:bodyPr>
          <a:lstStyle>
            <a:defPPr>
              <a:defRPr lang="zh-CN"/>
            </a:defPPr>
            <a:lvl1pPr algn="ctr">
              <a:defRPr sz="3200" b="1">
                <a:solidFill>
                  <a:srgbClr val="3B65FF"/>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accent1"/>
                </a:solidFill>
              </a:rPr>
              <a:t>重复</a:t>
            </a:r>
          </a:p>
        </p:txBody>
      </p:sp>
    </p:spTree>
    <p:extLst>
      <p:ext uri="{BB962C8B-B14F-4D97-AF65-F5344CB8AC3E}">
        <p14:creationId xmlns:p14="http://schemas.microsoft.com/office/powerpoint/2010/main" val="3473520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天空, 户外, 树, 草&#10;&#10;自动生成的说明">
            <a:extLst>
              <a:ext uri="{FF2B5EF4-FFF2-40B4-BE49-F238E27FC236}">
                <a16:creationId xmlns:a16="http://schemas.microsoft.com/office/drawing/2014/main" id="{6AB0F655-7D4D-48F2-A1BC-CEA8215BE1D8}"/>
              </a:ext>
            </a:extLst>
          </p:cNvPr>
          <p:cNvPicPr>
            <a:picLocks noChangeAspect="1"/>
          </p:cNvPicPr>
          <p:nvPr/>
        </p:nvPicPr>
        <p:blipFill rotWithShape="1">
          <a:blip r:embed="rId2"/>
          <a:srcRect t="12500" b="12500"/>
          <a:stretch/>
        </p:blipFill>
        <p:spPr>
          <a:xfrm>
            <a:off x="2" y="1"/>
            <a:ext cx="12191996" cy="6857998"/>
          </a:xfrm>
          <a:prstGeom prst="rect">
            <a:avLst/>
          </a:prstGeom>
        </p:spPr>
      </p:pic>
      <p:sp>
        <p:nvSpPr>
          <p:cNvPr id="2" name="渐变蒙版">
            <a:extLst>
              <a:ext uri="{FF2B5EF4-FFF2-40B4-BE49-F238E27FC236}">
                <a16:creationId xmlns:a16="http://schemas.microsoft.com/office/drawing/2014/main" id="{0F23F6DE-8455-478A-B3D6-9F3B797AA09D}"/>
              </a:ext>
            </a:extLst>
          </p:cNvPr>
          <p:cNvSpPr/>
          <p:nvPr/>
        </p:nvSpPr>
        <p:spPr>
          <a:xfrm>
            <a:off x="0" y="0"/>
            <a:ext cx="12192000" cy="6857999"/>
          </a:xfrm>
          <a:prstGeom prst="rect">
            <a:avLst/>
          </a:prstGeom>
          <a:gradFill>
            <a:gsLst>
              <a:gs pos="0">
                <a:schemeClr val="accent1">
                  <a:alpha val="90000"/>
                </a:schemeClr>
              </a:gs>
              <a:gs pos="100000">
                <a:schemeClr val="accent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10" name="组合 9">
            <a:extLst>
              <a:ext uri="{FF2B5EF4-FFF2-40B4-BE49-F238E27FC236}">
                <a16:creationId xmlns:a16="http://schemas.microsoft.com/office/drawing/2014/main" id="{DD3A2B08-C5B7-4DD6-8274-1CA965382392}"/>
              </a:ext>
            </a:extLst>
          </p:cNvPr>
          <p:cNvGrpSpPr/>
          <p:nvPr/>
        </p:nvGrpSpPr>
        <p:grpSpPr>
          <a:xfrm>
            <a:off x="842010" y="3181695"/>
            <a:ext cx="8238484" cy="2534181"/>
            <a:chOff x="842010" y="3181695"/>
            <a:chExt cx="8238484" cy="2534181"/>
          </a:xfrm>
        </p:grpSpPr>
        <p:cxnSp>
          <p:nvCxnSpPr>
            <p:cNvPr id="12" name="竖线">
              <a:extLst>
                <a:ext uri="{FF2B5EF4-FFF2-40B4-BE49-F238E27FC236}">
                  <a16:creationId xmlns:a16="http://schemas.microsoft.com/office/drawing/2014/main" id="{39D4F2AA-2E11-4967-95F3-3249A5BB746B}"/>
                </a:ext>
              </a:extLst>
            </p:cNvPr>
            <p:cNvCxnSpPr>
              <a:cxnSpLocks/>
            </p:cNvCxnSpPr>
            <p:nvPr/>
          </p:nvCxnSpPr>
          <p:spPr>
            <a:xfrm>
              <a:off x="842010" y="3458766"/>
              <a:ext cx="0" cy="222633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AC6E4946-3547-4F5F-B4D3-AA97C8527BB8}"/>
                </a:ext>
              </a:extLst>
            </p:cNvPr>
            <p:cNvSpPr txBox="1"/>
            <p:nvPr/>
          </p:nvSpPr>
          <p:spPr>
            <a:xfrm>
              <a:off x="903007" y="3181695"/>
              <a:ext cx="2003477" cy="1862048"/>
            </a:xfrm>
            <a:prstGeom prst="rect">
              <a:avLst/>
            </a:prstGeom>
            <a:noFill/>
          </p:spPr>
          <p:txBody>
            <a:bodyPr wrap="square" rtlCol="0">
              <a:spAutoFit/>
            </a:bodyPr>
            <a:lstStyle/>
            <a:p>
              <a:r>
                <a:rPr lang="en-US" altLang="zh-CN" sz="11500" dirty="0">
                  <a:gradFill>
                    <a:gsLst>
                      <a:gs pos="15000">
                        <a:schemeClr val="bg1"/>
                      </a:gs>
                      <a:gs pos="100000">
                        <a:schemeClr val="accent1">
                          <a:alpha val="0"/>
                        </a:schemeClr>
                      </a:gs>
                    </a:gsLst>
                    <a:lin ang="5400000" scaled="0"/>
                  </a:gradFill>
                </a:rPr>
                <a:t>05</a:t>
              </a:r>
              <a:endParaRPr lang="zh-CN" altLang="en-US" sz="11500" dirty="0">
                <a:gradFill>
                  <a:gsLst>
                    <a:gs pos="15000">
                      <a:schemeClr val="bg1"/>
                    </a:gs>
                    <a:gs pos="100000">
                      <a:schemeClr val="accent1">
                        <a:alpha val="0"/>
                      </a:schemeClr>
                    </a:gs>
                  </a:gsLst>
                  <a:lin ang="5400000" scaled="0"/>
                </a:gradFill>
              </a:endParaRPr>
            </a:p>
          </p:txBody>
        </p:sp>
        <p:sp>
          <p:nvSpPr>
            <p:cNvPr id="14" name="文本框 13">
              <a:extLst>
                <a:ext uri="{FF2B5EF4-FFF2-40B4-BE49-F238E27FC236}">
                  <a16:creationId xmlns:a16="http://schemas.microsoft.com/office/drawing/2014/main" id="{A89557EA-D57D-4061-8B10-681D44C1CCC4}"/>
                </a:ext>
              </a:extLst>
            </p:cNvPr>
            <p:cNvSpPr txBox="1"/>
            <p:nvPr/>
          </p:nvSpPr>
          <p:spPr>
            <a:xfrm>
              <a:off x="948363" y="4348533"/>
              <a:ext cx="813213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图表展示页</a:t>
              </a:r>
            </a:p>
          </p:txBody>
        </p:sp>
        <p:sp>
          <p:nvSpPr>
            <p:cNvPr id="16" name="矩形 15">
              <a:extLst>
                <a:ext uri="{FF2B5EF4-FFF2-40B4-BE49-F238E27FC236}">
                  <a16:creationId xmlns:a16="http://schemas.microsoft.com/office/drawing/2014/main" id="{478B0B14-0048-49C0-B5AE-B3AE4655F79B}"/>
                </a:ext>
              </a:extLst>
            </p:cNvPr>
            <p:cNvSpPr/>
            <p:nvPr/>
          </p:nvSpPr>
          <p:spPr>
            <a:xfrm>
              <a:off x="961065" y="5315766"/>
              <a:ext cx="5858834" cy="400110"/>
            </a:xfrm>
            <a:prstGeom prst="rect">
              <a:avLst/>
            </a:prstGeom>
          </p:spPr>
          <p:txBody>
            <a:bodyPr wrap="square">
              <a:spAutoFit/>
            </a:bodyPr>
            <a:lstStyle/>
            <a:p>
              <a:r>
                <a:rPr lang="en-US" altLang="zh-CN" sz="2000" dirty="0">
                  <a:solidFill>
                    <a:schemeClr val="bg1"/>
                  </a:solidFill>
                  <a:latin typeface="Arial" panose="020B0604020202020204" pitchFamily="34" charset="0"/>
                  <a:cs typeface="Arial" panose="020B0604020202020204" pitchFamily="34" charset="0"/>
                </a:rPr>
                <a:t>Please input your English title here</a:t>
              </a:r>
              <a:endParaRPr lang="zh-CN" altLang="en-US" sz="2000" dirty="0">
                <a:solidFill>
                  <a:schemeClr val="bg1"/>
                </a:solidFill>
                <a:latin typeface="Arial" panose="020B0604020202020204" pitchFamily="34" charset="0"/>
                <a:cs typeface="Arial" panose="020B0604020202020204" pitchFamily="34" charset="0"/>
              </a:endParaRPr>
            </a:p>
          </p:txBody>
        </p:sp>
      </p:grpSp>
      <p:pic>
        <p:nvPicPr>
          <p:cNvPr id="11" name="图形 10">
            <a:extLst>
              <a:ext uri="{FF2B5EF4-FFF2-40B4-BE49-F238E27FC236}">
                <a16:creationId xmlns:a16="http://schemas.microsoft.com/office/drawing/2014/main" id="{7F13E4EB-BFF0-4121-9357-599DB407467C}"/>
              </a:ext>
            </a:extLst>
          </p:cNvPr>
          <p:cNvPicPr>
            <a:picLocks noChangeAspect="1"/>
          </p:cNvPicPr>
          <p:nvPr/>
        </p:nvPicPr>
        <p:blipFill>
          <a:blip r:embed="rId3">
            <a:alphaModFix amt="55000"/>
            <a:extLst>
              <a:ext uri="{96DAC541-7B7A-43D3-8B79-37D633B846F1}">
                <asvg:svgBlip xmlns:asvg="http://schemas.microsoft.com/office/drawing/2016/SVG/main" r:embed="rId4"/>
              </a:ext>
            </a:extLst>
          </a:blip>
          <a:stretch>
            <a:fillRect/>
          </a:stretch>
        </p:blipFill>
        <p:spPr>
          <a:xfrm>
            <a:off x="7738117" y="0"/>
            <a:ext cx="4453883" cy="4453883"/>
          </a:xfrm>
          <a:prstGeom prst="rect">
            <a:avLst/>
          </a:prstGeom>
        </p:spPr>
      </p:pic>
    </p:spTree>
    <p:extLst>
      <p:ext uri="{BB962C8B-B14F-4D97-AF65-F5344CB8AC3E}">
        <p14:creationId xmlns:p14="http://schemas.microsoft.com/office/powerpoint/2010/main" val="1698448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20">
            <a:extLst>
              <a:ext uri="{FF2B5EF4-FFF2-40B4-BE49-F238E27FC236}">
                <a16:creationId xmlns:a16="http://schemas.microsoft.com/office/drawing/2014/main" id="{746449C4-C619-4016-BDCE-71426006F6AC}"/>
              </a:ext>
            </a:extLst>
          </p:cNvPr>
          <p:cNvSpPr/>
          <p:nvPr/>
        </p:nvSpPr>
        <p:spPr>
          <a:xfrm>
            <a:off x="1046102" y="1044600"/>
            <a:ext cx="10126723" cy="3522629"/>
          </a:xfrm>
          <a:prstGeom prst="roundRect">
            <a:avLst>
              <a:gd name="adj" fmla="val 3631"/>
            </a:avLst>
          </a:prstGeom>
          <a:solidFill>
            <a:srgbClr val="FFFFFF"/>
          </a:solidFill>
          <a:ln>
            <a:noFill/>
          </a:ln>
          <a:effectLst>
            <a:outerShdw blurRad="228600" dist="381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思源黑体 CN Light"/>
              <a:cs typeface="+mn-cs"/>
            </a:endParaRPr>
          </a:p>
        </p:txBody>
      </p:sp>
      <p:graphicFrame>
        <p:nvGraphicFramePr>
          <p:cNvPr id="3" name="Group 129">
            <a:extLst>
              <a:ext uri="{FF2B5EF4-FFF2-40B4-BE49-F238E27FC236}">
                <a16:creationId xmlns:a16="http://schemas.microsoft.com/office/drawing/2014/main" id="{153DB71C-082B-402F-84EF-1A20BFD62E54}"/>
              </a:ext>
            </a:extLst>
          </p:cNvPr>
          <p:cNvGraphicFramePr>
            <a:graphicFrameLocks noGrp="1"/>
          </p:cNvGraphicFramePr>
          <p:nvPr>
            <p:extLst/>
          </p:nvPr>
        </p:nvGraphicFramePr>
        <p:xfrm>
          <a:off x="1309646" y="1744720"/>
          <a:ext cx="9599635" cy="2561599"/>
        </p:xfrm>
        <a:graphic>
          <a:graphicData uri="http://schemas.openxmlformats.org/drawingml/2006/table">
            <a:tbl>
              <a:tblPr/>
              <a:tblGrid>
                <a:gridCol w="3486398">
                  <a:extLst>
                    <a:ext uri="{9D8B030D-6E8A-4147-A177-3AD203B41FA5}">
                      <a16:colId xmlns:a16="http://schemas.microsoft.com/office/drawing/2014/main" val="3572251958"/>
                    </a:ext>
                  </a:extLst>
                </a:gridCol>
                <a:gridCol w="2136495">
                  <a:extLst>
                    <a:ext uri="{9D8B030D-6E8A-4147-A177-3AD203B41FA5}">
                      <a16:colId xmlns:a16="http://schemas.microsoft.com/office/drawing/2014/main" val="2266497631"/>
                    </a:ext>
                  </a:extLst>
                </a:gridCol>
                <a:gridCol w="2207344">
                  <a:extLst>
                    <a:ext uri="{9D8B030D-6E8A-4147-A177-3AD203B41FA5}">
                      <a16:colId xmlns:a16="http://schemas.microsoft.com/office/drawing/2014/main" val="130452229"/>
                    </a:ext>
                  </a:extLst>
                </a:gridCol>
                <a:gridCol w="1769398">
                  <a:extLst>
                    <a:ext uri="{9D8B030D-6E8A-4147-A177-3AD203B41FA5}">
                      <a16:colId xmlns:a16="http://schemas.microsoft.com/office/drawing/2014/main" val="382013839"/>
                    </a:ext>
                  </a:extLst>
                </a:gridCol>
              </a:tblGrid>
              <a:tr h="522886">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cs-CZ" sz="2000" b="1"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投放时间</a:t>
                      </a: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cs-CZ" sz="2000" b="1"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投放形式</a:t>
                      </a: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cs-CZ" sz="2000" b="1"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投放媒体</a:t>
                      </a: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宣传车型</a:t>
                      </a:r>
                      <a:r>
                        <a:rPr kumimoji="0" lang="zh-CN" altLang="cs-CZ" sz="2000" b="1"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　</a:t>
                      </a: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5583994"/>
                  </a:ext>
                </a:extLst>
              </a:tr>
              <a:tr h="399855">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10.20 - 11.30</a:t>
                      </a: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rPr>
                        <a:t>报纸</a:t>
                      </a:r>
                      <a:endParaRPr kumimoji="0" lang="zh-CN" altLang="cs-CZ"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呼和浩特晚报</a:t>
                      </a:r>
                      <a:endParaRPr kumimoji="0" lang="zh-CN" altLang="cs-CZ"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全系</a:t>
                      </a:r>
                      <a:endParaRPr kumimoji="0" lang="zh-CN" altLang="cs-CZ"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8357527"/>
                  </a:ext>
                </a:extLst>
              </a:tr>
              <a:tr h="439293">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accent1"/>
                          </a:solidFill>
                          <a:effectLst/>
                          <a:latin typeface="微软雅黑" panose="020B0503020204020204" pitchFamily="34" charset="-122"/>
                          <a:ea typeface="微软雅黑" panose="020B0503020204020204" pitchFamily="34" charset="-122"/>
                        </a:rPr>
                        <a:t>这一行是重点</a:t>
                      </a:r>
                      <a:endParaRPr kumimoji="0" lang="en-US" altLang="zh-CN" sz="2000" b="1" i="0" u="none" strike="noStrike" cap="none" normalizeH="0" baseline="0" dirty="0">
                        <a:ln>
                          <a:noFill/>
                        </a:ln>
                        <a:solidFill>
                          <a:schemeClr val="accent1"/>
                        </a:solidFill>
                        <a:effectLst/>
                        <a:latin typeface="微软雅黑" panose="020B0503020204020204" pitchFamily="34" charset="-122"/>
                        <a:ea typeface="微软雅黑" panose="020B0503020204020204" pitchFamily="34" charset="-122"/>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cs-CZ" sz="2000" b="1" i="0" u="none" strike="noStrike" kern="1200" cap="none" normalizeH="0" baseline="0" dirty="0">
                          <a:ln>
                            <a:noFill/>
                          </a:ln>
                          <a:solidFill>
                            <a:schemeClr val="accent1"/>
                          </a:solidFill>
                          <a:effectLst/>
                          <a:latin typeface="微软雅黑" panose="020B0503020204020204" pitchFamily="34" charset="-122"/>
                          <a:ea typeface="微软雅黑" panose="020B0503020204020204" pitchFamily="34" charset="-122"/>
                          <a:cs typeface="+mn-cs"/>
                        </a:rPr>
                        <a:t>户外</a:t>
                      </a: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accent1"/>
                          </a:solidFill>
                          <a:effectLst/>
                          <a:latin typeface="微软雅黑" panose="020B0503020204020204" pitchFamily="34" charset="-122"/>
                          <a:ea typeface="微软雅黑" panose="020B0503020204020204" pitchFamily="34" charset="-122"/>
                        </a:rPr>
                        <a:t>户外大牌</a:t>
                      </a:r>
                      <a:endParaRPr kumimoji="0" lang="zh-CN" altLang="cs-CZ" sz="2000" b="1" i="0" u="none" strike="noStrike" cap="none" normalizeH="0" baseline="0" dirty="0">
                        <a:ln>
                          <a:noFill/>
                        </a:ln>
                        <a:solidFill>
                          <a:schemeClr val="accent1"/>
                        </a:solidFill>
                        <a:effectLst/>
                        <a:latin typeface="微软雅黑" panose="020B0503020204020204" pitchFamily="34" charset="-122"/>
                        <a:ea typeface="微软雅黑" panose="020B0503020204020204" pitchFamily="34" charset="-122"/>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accent1"/>
                          </a:solidFill>
                          <a:effectLst/>
                          <a:latin typeface="微软雅黑" panose="020B0503020204020204" pitchFamily="34" charset="-122"/>
                          <a:ea typeface="微软雅黑" panose="020B0503020204020204" pitchFamily="34" charset="-122"/>
                        </a:rPr>
                        <a:t>速派、野帝</a:t>
                      </a:r>
                      <a:endParaRPr kumimoji="0" lang="zh-CN" altLang="cs-CZ" sz="2000" b="1" i="0" u="none" strike="noStrike" cap="none" normalizeH="0" baseline="0" dirty="0">
                        <a:ln>
                          <a:noFill/>
                        </a:ln>
                        <a:solidFill>
                          <a:schemeClr val="accent1"/>
                        </a:solidFill>
                        <a:effectLst/>
                        <a:latin typeface="微软雅黑" panose="020B0503020204020204" pitchFamily="34" charset="-122"/>
                        <a:ea typeface="微软雅黑" panose="020B0503020204020204" pitchFamily="34" charset="-122"/>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1167730"/>
                  </a:ext>
                </a:extLst>
              </a:tr>
              <a:tr h="399855">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rPr>
                        <a:t>10.1 - 10.31</a:t>
                      </a: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rPr>
                        <a:t>电影贴片</a:t>
                      </a:r>
                      <a:endParaRPr kumimoji="0" lang="zh-CN" altLang="cs-CZ"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rPr>
                        <a:t>横店电影城</a:t>
                      </a:r>
                      <a:endParaRPr kumimoji="0" lang="zh-CN" altLang="cs-CZ"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rPr>
                        <a:t>晶锐</a:t>
                      </a:r>
                      <a:endParaRPr kumimoji="0" lang="zh-CN" altLang="cs-CZ"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33725575"/>
                  </a:ext>
                </a:extLst>
              </a:tr>
              <a:tr h="399855">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10.15 - 1.15</a:t>
                      </a: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rPr>
                        <a:t>网络</a:t>
                      </a:r>
                      <a:endParaRPr kumimoji="0" lang="zh-CN" altLang="cs-CZ"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汽车之家</a:t>
                      </a:r>
                      <a:endParaRPr kumimoji="0" lang="zh-CN" altLang="cs-CZ"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全系</a:t>
                      </a:r>
                      <a:endParaRPr kumimoji="0" lang="zh-CN" altLang="cs-CZ"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0672126"/>
                  </a:ext>
                </a:extLst>
              </a:tr>
              <a:tr h="399855">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10.15 - 1.15</a:t>
                      </a: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rPr>
                        <a:t>网络</a:t>
                      </a:r>
                      <a:endParaRPr kumimoji="0" lang="zh-CN" altLang="cs-CZ" sz="1800" b="0" i="0" u="none" strike="noStrike" kern="1200"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n-cs"/>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易车网</a:t>
                      </a:r>
                      <a:endParaRPr kumimoji="0" lang="zh-CN" altLang="cs-CZ"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988"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l" defTabSz="1042988"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rPr>
                        <a:t>全系</a:t>
                      </a:r>
                      <a:endParaRPr kumimoji="0" lang="zh-CN" altLang="cs-CZ" sz="18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65686" marR="65686" marT="32843" marB="32843"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6465421"/>
                  </a:ext>
                </a:extLst>
              </a:tr>
            </a:tbl>
          </a:graphicData>
        </a:graphic>
      </p:graphicFrame>
      <p:sp>
        <p:nvSpPr>
          <p:cNvPr id="5" name="文本框 4">
            <a:extLst>
              <a:ext uri="{FF2B5EF4-FFF2-40B4-BE49-F238E27FC236}">
                <a16:creationId xmlns:a16="http://schemas.microsoft.com/office/drawing/2014/main" id="{5CCEC528-CF1A-4C80-B238-128DDAB28601}"/>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数据表格</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2" name="文本框 45">
            <a:extLst>
              <a:ext uri="{FF2B5EF4-FFF2-40B4-BE49-F238E27FC236}">
                <a16:creationId xmlns:a16="http://schemas.microsoft.com/office/drawing/2014/main" id="{C4215B8C-BCEB-437D-9984-3A1367004FBC}"/>
              </a:ext>
            </a:extLst>
          </p:cNvPr>
          <p:cNvSpPr txBox="1"/>
          <p:nvPr/>
        </p:nvSpPr>
        <p:spPr>
          <a:xfrm>
            <a:off x="3652838" y="1150461"/>
            <a:ext cx="488632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29361" fontAlgn="base">
              <a:spcBef>
                <a:spcPct val="0"/>
              </a:spcBef>
              <a:spcAft>
                <a:spcPct val="0"/>
              </a:spcAft>
              <a:defRPr/>
            </a:pPr>
            <a:r>
              <a:rPr lang="zh-CN" altLang="en-US" sz="2800" b="1" dirty="0">
                <a:solidFill>
                  <a:schemeClr val="accent1"/>
                </a:solidFill>
                <a:latin typeface="微软雅黑" panose="020B0503020204020204" pitchFamily="34" charset="-122"/>
                <a:ea typeface="微软雅黑" panose="020B0503020204020204" pitchFamily="34" charset="-122"/>
                <a:cs typeface="Verdana"/>
              </a:rPr>
              <a:t>表格标题</a:t>
            </a:r>
          </a:p>
        </p:txBody>
      </p:sp>
      <p:sp>
        <p:nvSpPr>
          <p:cNvPr id="10" name="文本框 24">
            <a:extLst>
              <a:ext uri="{FF2B5EF4-FFF2-40B4-BE49-F238E27FC236}">
                <a16:creationId xmlns:a16="http://schemas.microsoft.com/office/drawing/2014/main" id="{0E72073A-B967-4E4E-A3BF-50A7EAF0C800}"/>
              </a:ext>
            </a:extLst>
          </p:cNvPr>
          <p:cNvSpPr txBox="1"/>
          <p:nvPr/>
        </p:nvSpPr>
        <p:spPr>
          <a:xfrm>
            <a:off x="952499" y="4615363"/>
            <a:ext cx="10314947" cy="18846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accent1"/>
              </a:buClr>
              <a:buFont typeface="Wingdings" panose="05000000000000000000" pitchFamily="2" charset="2"/>
              <a:buChar char="ü"/>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这里写上根据图表得出的结论，增加观点直接回车换行即可</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marL="342900" indent="-342900" algn="just">
              <a:lnSpc>
                <a:spcPct val="150000"/>
              </a:lnSpc>
              <a:buClr>
                <a:schemeClr val="accent1"/>
              </a:buClr>
              <a:buFont typeface="Wingdings" panose="05000000000000000000" pitchFamily="2" charset="2"/>
              <a:buChar char="ü"/>
            </a:pPr>
            <a:r>
              <a:rPr lang="zh-CN" altLang="en-US" sz="2000" dirty="0">
                <a:solidFill>
                  <a:srgbClr val="000000">
                    <a:lumMod val="85000"/>
                    <a:lumOff val="15000"/>
                  </a:srgbClr>
                </a:solidFill>
                <a:latin typeface="微软雅黑" panose="020B0503020204020204" pitchFamily="34" charset="-122"/>
                <a:ea typeface="微软雅黑" panose="020B0503020204020204" pitchFamily="34" charset="-122"/>
              </a:rPr>
              <a:t>成都理工大学图书馆是学校的文献信息中心，为教学和科学研究服务的学术性机构，学校高等教育和文化建设的重要基地</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marL="342900" indent="-342900" algn="just">
              <a:lnSpc>
                <a:spcPct val="150000"/>
              </a:lnSpc>
              <a:buClr>
                <a:schemeClr val="accent1"/>
              </a:buClr>
              <a:buFont typeface="Wingdings" panose="05000000000000000000" pitchFamily="2" charset="2"/>
              <a:buChar char="ü"/>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请放心填写，这么长的空间应该够了吧，每个观点或结论一两行即可</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7669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20">
            <a:extLst>
              <a:ext uri="{FF2B5EF4-FFF2-40B4-BE49-F238E27FC236}">
                <a16:creationId xmlns:a16="http://schemas.microsoft.com/office/drawing/2014/main" id="{5FF0CF26-C315-4FEE-92E1-E468BCDD585A}"/>
              </a:ext>
            </a:extLst>
          </p:cNvPr>
          <p:cNvSpPr/>
          <p:nvPr/>
        </p:nvSpPr>
        <p:spPr>
          <a:xfrm>
            <a:off x="1046102" y="1227893"/>
            <a:ext cx="10126723" cy="2559292"/>
          </a:xfrm>
          <a:prstGeom prst="roundRect">
            <a:avLst>
              <a:gd name="adj" fmla="val 3631"/>
            </a:avLst>
          </a:prstGeom>
          <a:solidFill>
            <a:srgbClr val="FFFFFF"/>
          </a:solidFill>
          <a:ln>
            <a:noFill/>
          </a:ln>
          <a:effectLst>
            <a:outerShdw blurRad="228600" dist="381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思源黑体 CN Light"/>
              <a:cs typeface="+mn-cs"/>
            </a:endParaRPr>
          </a:p>
        </p:txBody>
      </p:sp>
      <p:sp>
        <p:nvSpPr>
          <p:cNvPr id="5" name="文本框 4">
            <a:extLst>
              <a:ext uri="{FF2B5EF4-FFF2-40B4-BE49-F238E27FC236}">
                <a16:creationId xmlns:a16="http://schemas.microsoft.com/office/drawing/2014/main" id="{5CCEC528-CF1A-4C80-B238-128DDAB28601}"/>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环形图</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8734D464-AF34-4D82-8A72-3408B5D88E00}"/>
              </a:ext>
            </a:extLst>
          </p:cNvPr>
          <p:cNvSpPr txBox="1"/>
          <p:nvPr/>
        </p:nvSpPr>
        <p:spPr>
          <a:xfrm>
            <a:off x="4698358" y="4137021"/>
            <a:ext cx="2795285" cy="461665"/>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accent2"/>
                </a:solidFill>
                <a:latin typeface="微软雅黑" panose="020B0503020204020204" pitchFamily="34" charset="-122"/>
                <a:ea typeface="微软雅黑" panose="020B0503020204020204" pitchFamily="34" charset="-122"/>
              </a:rPr>
              <a:t>输入你的小标题</a:t>
            </a:r>
          </a:p>
        </p:txBody>
      </p:sp>
      <p:sp>
        <p:nvSpPr>
          <p:cNvPr id="24" name="内容占位符 11">
            <a:extLst>
              <a:ext uri="{FF2B5EF4-FFF2-40B4-BE49-F238E27FC236}">
                <a16:creationId xmlns:a16="http://schemas.microsoft.com/office/drawing/2014/main" id="{76844B09-D5E2-474C-81E0-BB0BC3AC7922}"/>
              </a:ext>
            </a:extLst>
          </p:cNvPr>
          <p:cNvSpPr txBox="1">
            <a:spLocks/>
          </p:cNvSpPr>
          <p:nvPr/>
        </p:nvSpPr>
        <p:spPr>
          <a:xfrm>
            <a:off x="4605658" y="4763978"/>
            <a:ext cx="2980684" cy="1169038"/>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grpSp>
        <p:nvGrpSpPr>
          <p:cNvPr id="25" name="组合 24">
            <a:extLst>
              <a:ext uri="{FF2B5EF4-FFF2-40B4-BE49-F238E27FC236}">
                <a16:creationId xmlns:a16="http://schemas.microsoft.com/office/drawing/2014/main" id="{4118AAD3-DEBA-4A39-B1D7-B1C6FBD05C95}"/>
              </a:ext>
            </a:extLst>
          </p:cNvPr>
          <p:cNvGrpSpPr/>
          <p:nvPr/>
        </p:nvGrpSpPr>
        <p:grpSpPr>
          <a:xfrm>
            <a:off x="5214000" y="4637724"/>
            <a:ext cx="1764000" cy="10885"/>
            <a:chOff x="1224000" y="4418658"/>
            <a:chExt cx="1764000" cy="10885"/>
          </a:xfrm>
        </p:grpSpPr>
        <p:cxnSp>
          <p:nvCxnSpPr>
            <p:cNvPr id="26" name="直接连接符 25">
              <a:extLst>
                <a:ext uri="{FF2B5EF4-FFF2-40B4-BE49-F238E27FC236}">
                  <a16:creationId xmlns:a16="http://schemas.microsoft.com/office/drawing/2014/main" id="{6F844BE5-56E4-470A-9198-F61DA3142F88}"/>
                </a:ext>
              </a:extLst>
            </p:cNvPr>
            <p:cNvCxnSpPr>
              <a:cxnSpLocks/>
            </p:cNvCxnSpPr>
            <p:nvPr/>
          </p:nvCxnSpPr>
          <p:spPr>
            <a:xfrm>
              <a:off x="1224000" y="4418658"/>
              <a:ext cx="176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AED0113-98B3-4787-A972-35C1403CA4A6}"/>
                </a:ext>
              </a:extLst>
            </p:cNvPr>
            <p:cNvCxnSpPr>
              <a:cxnSpLocks/>
            </p:cNvCxnSpPr>
            <p:nvPr/>
          </p:nvCxnSpPr>
          <p:spPr>
            <a:xfrm>
              <a:off x="1749116" y="4429543"/>
              <a:ext cx="71376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6A5883A0-F3A8-4205-AB4D-AE8EA5E3B2EF}"/>
              </a:ext>
            </a:extLst>
          </p:cNvPr>
          <p:cNvSpPr txBox="1"/>
          <p:nvPr/>
        </p:nvSpPr>
        <p:spPr>
          <a:xfrm>
            <a:off x="1156479" y="4137021"/>
            <a:ext cx="279528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输入你的小标题</a:t>
            </a:r>
          </a:p>
        </p:txBody>
      </p:sp>
      <p:sp>
        <p:nvSpPr>
          <p:cNvPr id="18" name="内容占位符 11">
            <a:extLst>
              <a:ext uri="{FF2B5EF4-FFF2-40B4-BE49-F238E27FC236}">
                <a16:creationId xmlns:a16="http://schemas.microsoft.com/office/drawing/2014/main" id="{D5C5A4FC-6A63-40C4-AA7D-C3D4A4296FEE}"/>
              </a:ext>
            </a:extLst>
          </p:cNvPr>
          <p:cNvSpPr txBox="1">
            <a:spLocks/>
          </p:cNvSpPr>
          <p:nvPr/>
        </p:nvSpPr>
        <p:spPr>
          <a:xfrm>
            <a:off x="1063779" y="4763978"/>
            <a:ext cx="2980684" cy="1169038"/>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grpSp>
        <p:nvGrpSpPr>
          <p:cNvPr id="22" name="组合 21">
            <a:extLst>
              <a:ext uri="{FF2B5EF4-FFF2-40B4-BE49-F238E27FC236}">
                <a16:creationId xmlns:a16="http://schemas.microsoft.com/office/drawing/2014/main" id="{CE0C7C7C-B4EC-4FDD-AD51-7E89BB6BF8DA}"/>
              </a:ext>
            </a:extLst>
          </p:cNvPr>
          <p:cNvGrpSpPr/>
          <p:nvPr/>
        </p:nvGrpSpPr>
        <p:grpSpPr>
          <a:xfrm>
            <a:off x="1672121" y="4637724"/>
            <a:ext cx="1764000" cy="10885"/>
            <a:chOff x="1224000" y="4418658"/>
            <a:chExt cx="1764000" cy="10885"/>
          </a:xfrm>
        </p:grpSpPr>
        <p:cxnSp>
          <p:nvCxnSpPr>
            <p:cNvPr id="20" name="直接连接符 19">
              <a:extLst>
                <a:ext uri="{FF2B5EF4-FFF2-40B4-BE49-F238E27FC236}">
                  <a16:creationId xmlns:a16="http://schemas.microsoft.com/office/drawing/2014/main" id="{F9ADF3CD-648D-44A4-906A-3CE757FAB4F1}"/>
                </a:ext>
              </a:extLst>
            </p:cNvPr>
            <p:cNvCxnSpPr>
              <a:cxnSpLocks/>
            </p:cNvCxnSpPr>
            <p:nvPr/>
          </p:nvCxnSpPr>
          <p:spPr>
            <a:xfrm>
              <a:off x="1224000" y="4418658"/>
              <a:ext cx="1764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45DE6F8-9570-4874-A517-8E5ABB44AE5A}"/>
                </a:ext>
              </a:extLst>
            </p:cNvPr>
            <p:cNvCxnSpPr>
              <a:cxnSpLocks/>
            </p:cNvCxnSpPr>
            <p:nvPr/>
          </p:nvCxnSpPr>
          <p:spPr>
            <a:xfrm>
              <a:off x="1749116" y="4429543"/>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D8ED2474-B48B-4B26-9390-EAE044BAEE57}"/>
              </a:ext>
            </a:extLst>
          </p:cNvPr>
          <p:cNvSpPr txBox="1"/>
          <p:nvPr/>
        </p:nvSpPr>
        <p:spPr>
          <a:xfrm>
            <a:off x="8240237" y="4137021"/>
            <a:ext cx="2795285"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accent1"/>
                </a:solidFill>
                <a:latin typeface="微软雅黑" panose="020B0503020204020204" pitchFamily="34" charset="-122"/>
                <a:ea typeface="微软雅黑" panose="020B0503020204020204" pitchFamily="34" charset="-122"/>
              </a:rPr>
              <a:t>输入你的小标题</a:t>
            </a:r>
          </a:p>
        </p:txBody>
      </p:sp>
      <p:sp>
        <p:nvSpPr>
          <p:cNvPr id="38" name="内容占位符 11">
            <a:extLst>
              <a:ext uri="{FF2B5EF4-FFF2-40B4-BE49-F238E27FC236}">
                <a16:creationId xmlns:a16="http://schemas.microsoft.com/office/drawing/2014/main" id="{80CCA454-1D13-491E-85C3-3969876F87B8}"/>
              </a:ext>
            </a:extLst>
          </p:cNvPr>
          <p:cNvSpPr txBox="1">
            <a:spLocks/>
          </p:cNvSpPr>
          <p:nvPr/>
        </p:nvSpPr>
        <p:spPr>
          <a:xfrm>
            <a:off x="8147537" y="4763978"/>
            <a:ext cx="2980684" cy="1169038"/>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p>
        </p:txBody>
      </p:sp>
      <p:grpSp>
        <p:nvGrpSpPr>
          <p:cNvPr id="39" name="组合 38">
            <a:extLst>
              <a:ext uri="{FF2B5EF4-FFF2-40B4-BE49-F238E27FC236}">
                <a16:creationId xmlns:a16="http://schemas.microsoft.com/office/drawing/2014/main" id="{44E11463-327E-44F3-9731-D96DD50C9024}"/>
              </a:ext>
            </a:extLst>
          </p:cNvPr>
          <p:cNvGrpSpPr/>
          <p:nvPr/>
        </p:nvGrpSpPr>
        <p:grpSpPr>
          <a:xfrm>
            <a:off x="8755879" y="4637724"/>
            <a:ext cx="1764000" cy="10885"/>
            <a:chOff x="1224000" y="4418658"/>
            <a:chExt cx="1764000" cy="10885"/>
          </a:xfrm>
        </p:grpSpPr>
        <p:cxnSp>
          <p:nvCxnSpPr>
            <p:cNvPr id="40" name="直接连接符 39">
              <a:extLst>
                <a:ext uri="{FF2B5EF4-FFF2-40B4-BE49-F238E27FC236}">
                  <a16:creationId xmlns:a16="http://schemas.microsoft.com/office/drawing/2014/main" id="{0D8B3D72-F4D9-4CED-B2B3-C702F4EC8B8F}"/>
                </a:ext>
              </a:extLst>
            </p:cNvPr>
            <p:cNvCxnSpPr>
              <a:cxnSpLocks/>
            </p:cNvCxnSpPr>
            <p:nvPr/>
          </p:nvCxnSpPr>
          <p:spPr>
            <a:xfrm>
              <a:off x="1224000" y="4418658"/>
              <a:ext cx="1764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627A092-16AF-4891-B098-2BC54D657611}"/>
                </a:ext>
              </a:extLst>
            </p:cNvPr>
            <p:cNvCxnSpPr>
              <a:cxnSpLocks/>
            </p:cNvCxnSpPr>
            <p:nvPr/>
          </p:nvCxnSpPr>
          <p:spPr>
            <a:xfrm>
              <a:off x="1749116" y="4429543"/>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6CE596BD-774E-4818-86D2-5462E3E1C1AE}"/>
              </a:ext>
            </a:extLst>
          </p:cNvPr>
          <p:cNvGrpSpPr/>
          <p:nvPr/>
        </p:nvGrpSpPr>
        <p:grpSpPr>
          <a:xfrm>
            <a:off x="1379584" y="1319539"/>
            <a:ext cx="9459758" cy="2376000"/>
            <a:chOff x="1379584" y="1227893"/>
            <a:chExt cx="9459758" cy="2376000"/>
          </a:xfrm>
        </p:grpSpPr>
        <p:graphicFrame>
          <p:nvGraphicFramePr>
            <p:cNvPr id="44" name="图表 43">
              <a:extLst>
                <a:ext uri="{FF2B5EF4-FFF2-40B4-BE49-F238E27FC236}">
                  <a16:creationId xmlns:a16="http://schemas.microsoft.com/office/drawing/2014/main" id="{987C05C0-5EDA-4154-9052-48650AF04F6A}"/>
                </a:ext>
              </a:extLst>
            </p:cNvPr>
            <p:cNvGraphicFramePr/>
            <p:nvPr>
              <p:extLst/>
            </p:nvPr>
          </p:nvGraphicFramePr>
          <p:xfrm>
            <a:off x="4921463" y="1227893"/>
            <a:ext cx="23760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a:extLst>
                <a:ext uri="{FF2B5EF4-FFF2-40B4-BE49-F238E27FC236}">
                  <a16:creationId xmlns:a16="http://schemas.microsoft.com/office/drawing/2014/main" id="{F41F3634-47D4-4F1C-ACB9-432FDC2636D1}"/>
                </a:ext>
              </a:extLst>
            </p:cNvPr>
            <p:cNvGraphicFramePr/>
            <p:nvPr>
              <p:extLst/>
            </p:nvPr>
          </p:nvGraphicFramePr>
          <p:xfrm>
            <a:off x="1379584" y="1227893"/>
            <a:ext cx="237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图表 44">
              <a:extLst>
                <a:ext uri="{FF2B5EF4-FFF2-40B4-BE49-F238E27FC236}">
                  <a16:creationId xmlns:a16="http://schemas.microsoft.com/office/drawing/2014/main" id="{05FDD8CA-8A47-4A04-A330-3709CFDB102E}"/>
                </a:ext>
              </a:extLst>
            </p:cNvPr>
            <p:cNvGraphicFramePr/>
            <p:nvPr>
              <p:extLst/>
            </p:nvPr>
          </p:nvGraphicFramePr>
          <p:xfrm>
            <a:off x="8463342" y="1227893"/>
            <a:ext cx="2376000" cy="2376000"/>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687806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20">
            <a:extLst>
              <a:ext uri="{FF2B5EF4-FFF2-40B4-BE49-F238E27FC236}">
                <a16:creationId xmlns:a16="http://schemas.microsoft.com/office/drawing/2014/main" id="{534736EF-8A99-4B14-A726-498B99B962D1}"/>
              </a:ext>
            </a:extLst>
          </p:cNvPr>
          <p:cNvSpPr/>
          <p:nvPr/>
        </p:nvSpPr>
        <p:spPr>
          <a:xfrm>
            <a:off x="660400" y="1273256"/>
            <a:ext cx="5635009" cy="5051233"/>
          </a:xfrm>
          <a:prstGeom prst="roundRect">
            <a:avLst>
              <a:gd name="adj" fmla="val 3631"/>
            </a:avLst>
          </a:prstGeom>
          <a:solidFill>
            <a:srgbClr val="FFFFFF"/>
          </a:solidFill>
          <a:ln>
            <a:noFill/>
          </a:ln>
          <a:effectLst>
            <a:outerShdw blurRad="228600" dist="381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a:ea typeface="思源黑体 CN Light"/>
                <a:cs typeface="+mn-cs"/>
              </a:rPr>
              <a:t>c</a:t>
            </a:r>
            <a:endParaRPr kumimoji="0" lang="zh-CN" altLang="en-US" sz="1800" b="0" i="0" u="none" strike="noStrike" kern="1200" cap="none" spc="0" normalizeH="0" baseline="0" noProof="0" dirty="0">
              <a:ln>
                <a:noFill/>
              </a:ln>
              <a:solidFill>
                <a:prstClr val="white"/>
              </a:solidFill>
              <a:effectLst/>
              <a:uLnTx/>
              <a:uFillTx/>
              <a:latin typeface="Segoe UI"/>
              <a:ea typeface="思源黑体 CN Light"/>
              <a:cs typeface="+mn-cs"/>
            </a:endParaRPr>
          </a:p>
        </p:txBody>
      </p:sp>
      <p:sp>
        <p:nvSpPr>
          <p:cNvPr id="3" name="文本框 2">
            <a:extLst>
              <a:ext uri="{FF2B5EF4-FFF2-40B4-BE49-F238E27FC236}">
                <a16:creationId xmlns:a16="http://schemas.microsoft.com/office/drawing/2014/main" id="{02F9DD93-E2BF-4111-8F6D-9BFE0F01E298}"/>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可以是两个结论</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aphicFrame>
        <p:nvGraphicFramePr>
          <p:cNvPr id="15" name="图表 14">
            <a:extLst>
              <a:ext uri="{FF2B5EF4-FFF2-40B4-BE49-F238E27FC236}">
                <a16:creationId xmlns:a16="http://schemas.microsoft.com/office/drawing/2014/main" id="{7A8CB982-AECF-4B54-9040-8267C1A94E10}"/>
              </a:ext>
            </a:extLst>
          </p:cNvPr>
          <p:cNvGraphicFramePr/>
          <p:nvPr>
            <p:extLst/>
          </p:nvPr>
        </p:nvGraphicFramePr>
        <p:xfrm>
          <a:off x="977819" y="1368381"/>
          <a:ext cx="5000171" cy="4758544"/>
        </p:xfrm>
        <a:graphic>
          <a:graphicData uri="http://schemas.openxmlformats.org/drawingml/2006/chart">
            <c:chart xmlns:c="http://schemas.openxmlformats.org/drawingml/2006/chart" xmlns:r="http://schemas.openxmlformats.org/officeDocument/2006/relationships" r:id="rId2"/>
          </a:graphicData>
        </a:graphic>
      </p:graphicFrame>
      <p:sp>
        <p:nvSpPr>
          <p:cNvPr id="11" name="内容占位符 11">
            <a:extLst>
              <a:ext uri="{FF2B5EF4-FFF2-40B4-BE49-F238E27FC236}">
                <a16:creationId xmlns:a16="http://schemas.microsoft.com/office/drawing/2014/main" id="{6625925A-5DA9-44AF-9E1E-62A964EEE184}"/>
              </a:ext>
            </a:extLst>
          </p:cNvPr>
          <p:cNvSpPr txBox="1">
            <a:spLocks/>
          </p:cNvSpPr>
          <p:nvPr/>
        </p:nvSpPr>
        <p:spPr>
          <a:xfrm>
            <a:off x="7148285" y="2174798"/>
            <a:ext cx="3777462" cy="1169038"/>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教育者有目的有计划有组织的对受教育者的心智发展进行教化培育。</a:t>
            </a:r>
            <a:endParaRPr kumimoji="0" lang="en-US" altLang="zh-CN" sz="2000" b="0" i="0" u="none" strike="noStrike" kern="0" cap="none" spc="0" normalizeH="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endParaRPr>
          </a:p>
        </p:txBody>
      </p:sp>
      <p:sp>
        <p:nvSpPr>
          <p:cNvPr id="12" name="标题 2">
            <a:extLst>
              <a:ext uri="{FF2B5EF4-FFF2-40B4-BE49-F238E27FC236}">
                <a16:creationId xmlns:a16="http://schemas.microsoft.com/office/drawing/2014/main" id="{B1A55362-4D91-40A1-946F-E290EE0C47C4}"/>
              </a:ext>
            </a:extLst>
          </p:cNvPr>
          <p:cNvSpPr txBox="1">
            <a:spLocks/>
          </p:cNvSpPr>
          <p:nvPr/>
        </p:nvSpPr>
        <p:spPr>
          <a:xfrm>
            <a:off x="7148284" y="1570151"/>
            <a:ext cx="2574477"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教育目的</a:t>
            </a:r>
          </a:p>
        </p:txBody>
      </p:sp>
      <p:sp>
        <p:nvSpPr>
          <p:cNvPr id="13" name="椭圆 12">
            <a:extLst>
              <a:ext uri="{FF2B5EF4-FFF2-40B4-BE49-F238E27FC236}">
                <a16:creationId xmlns:a16="http://schemas.microsoft.com/office/drawing/2014/main" id="{13A17D28-4F80-46DA-AB7A-0C63AC272A18}"/>
              </a:ext>
            </a:extLst>
          </p:cNvPr>
          <p:cNvSpPr/>
          <p:nvPr/>
        </p:nvSpPr>
        <p:spPr>
          <a:xfrm>
            <a:off x="6612828" y="1637332"/>
            <a:ext cx="459676" cy="4596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内容占位符 11">
            <a:extLst>
              <a:ext uri="{FF2B5EF4-FFF2-40B4-BE49-F238E27FC236}">
                <a16:creationId xmlns:a16="http://schemas.microsoft.com/office/drawing/2014/main" id="{8D811008-DDD7-4699-AFE2-D7747825E2FF}"/>
              </a:ext>
            </a:extLst>
          </p:cNvPr>
          <p:cNvSpPr txBox="1">
            <a:spLocks/>
          </p:cNvSpPr>
          <p:nvPr/>
        </p:nvSpPr>
        <p:spPr>
          <a:xfrm>
            <a:off x="7148285" y="4659711"/>
            <a:ext cx="3777462" cy="1170641"/>
          </a:xfrm>
          <a:prstGeom prst="rect">
            <a:avLst/>
          </a:prstGeom>
        </p:spPr>
        <p:txBody>
          <a:bodyPr vert="horz" wrap="square" lIns="91440" tIns="45720" rIns="91440" bIns="45720" rtlCol="0">
            <a:spAutoFit/>
          </a:bodyPr>
          <a:lstStyle>
            <a:defPPr>
              <a:defRPr lang="zh-CN"/>
            </a:defPPr>
            <a:lvl1pPr marR="0" lvl="0" indent="0" fontAlgn="auto">
              <a:lnSpc>
                <a:spcPct val="120000"/>
              </a:lnSpc>
              <a:spcBef>
                <a:spcPts val="1000"/>
              </a:spcBef>
              <a:spcAft>
                <a:spcPts val="0"/>
              </a:spcAft>
              <a:buClrTx/>
              <a:buSzTx/>
              <a:buFontTx/>
              <a:buNone/>
              <a:tabLst/>
              <a:defRPr kumimoji="0" sz="2000" b="0" i="0" u="none" strike="noStrike" kern="0" cap="none" spc="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ym typeface="微软雅黑 Light" panose="020B0502040204020203" pitchFamily="34" charset="-122"/>
              </a:rPr>
              <a:t>教育过程开始于一个人的出生并持续终身，对人产生持久而深刻的变化。</a:t>
            </a:r>
            <a:endParaRPr lang="en-US" altLang="zh-CN" dirty="0">
              <a:sym typeface="微软雅黑 Light" panose="020B0502040204020203" pitchFamily="34" charset="-122"/>
            </a:endParaRPr>
          </a:p>
        </p:txBody>
      </p:sp>
      <p:sp>
        <p:nvSpPr>
          <p:cNvPr id="17" name="标题 2">
            <a:extLst>
              <a:ext uri="{FF2B5EF4-FFF2-40B4-BE49-F238E27FC236}">
                <a16:creationId xmlns:a16="http://schemas.microsoft.com/office/drawing/2014/main" id="{BFD5825E-3AD2-443E-8C2E-6A32EE1C9890}"/>
              </a:ext>
            </a:extLst>
          </p:cNvPr>
          <p:cNvSpPr txBox="1">
            <a:spLocks/>
          </p:cNvSpPr>
          <p:nvPr/>
        </p:nvSpPr>
        <p:spPr>
          <a:xfrm>
            <a:off x="7148284" y="4059529"/>
            <a:ext cx="2574477"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marR="0" lvl="0" indent="0" fontAlgn="auto">
              <a:lnSpc>
                <a:spcPct val="100000"/>
              </a:lnSpc>
              <a:spcBef>
                <a:spcPct val="0"/>
              </a:spcBef>
              <a:spcAft>
                <a:spcPts val="0"/>
              </a:spcAft>
              <a:buClrTx/>
              <a:buSzTx/>
              <a:buFontTx/>
              <a:buNone/>
              <a:tabLst/>
              <a:defRPr kumimoji="0" sz="2800" b="1" i="0" u="none" strike="noStrike" kern="0" cap="none" spc="0" normalizeH="0" baseline="0">
                <a:ln>
                  <a:noFill/>
                </a:ln>
                <a:solidFill>
                  <a:srgbClr val="3B65FF"/>
                </a:solidFill>
                <a:effectLst/>
                <a:uLnTx/>
                <a:uFillTx/>
                <a:latin typeface="微软雅黑" panose="020B0503020204020204" pitchFamily="34" charset="-122"/>
                <a:ea typeface="微软雅黑" panose="020B0503020204020204" pitchFamily="34" charset="-122"/>
              </a:defRPr>
            </a:lvl1pPr>
            <a:extLst/>
          </a:lstStyle>
          <a:p>
            <a:r>
              <a:rPr lang="zh-CN" altLang="en-US" dirty="0">
                <a:solidFill>
                  <a:schemeClr val="accent1"/>
                </a:solidFill>
              </a:rPr>
              <a:t>教育过程</a:t>
            </a:r>
          </a:p>
        </p:txBody>
      </p:sp>
      <p:grpSp>
        <p:nvGrpSpPr>
          <p:cNvPr id="18" name="组合 17">
            <a:extLst>
              <a:ext uri="{FF2B5EF4-FFF2-40B4-BE49-F238E27FC236}">
                <a16:creationId xmlns:a16="http://schemas.microsoft.com/office/drawing/2014/main" id="{55B2343A-5B3B-4920-9D59-4DB239138543}"/>
              </a:ext>
            </a:extLst>
          </p:cNvPr>
          <p:cNvGrpSpPr/>
          <p:nvPr/>
        </p:nvGrpSpPr>
        <p:grpSpPr>
          <a:xfrm>
            <a:off x="6612828" y="4140963"/>
            <a:ext cx="459676" cy="459676"/>
            <a:chOff x="3951735" y="887135"/>
            <a:chExt cx="2782035" cy="2782035"/>
          </a:xfrm>
          <a:solidFill>
            <a:schemeClr val="accent1"/>
          </a:solidFill>
        </p:grpSpPr>
        <p:sp>
          <p:nvSpPr>
            <p:cNvPr id="19" name="椭圆 18">
              <a:extLst>
                <a:ext uri="{FF2B5EF4-FFF2-40B4-BE49-F238E27FC236}">
                  <a16:creationId xmlns:a16="http://schemas.microsoft.com/office/drawing/2014/main" id="{118D71A1-39D0-4179-AA62-C8824B07580C}"/>
                </a:ext>
              </a:extLst>
            </p:cNvPr>
            <p:cNvSpPr/>
            <p:nvPr/>
          </p:nvSpPr>
          <p:spPr>
            <a:xfrm>
              <a:off x="3951735" y="887135"/>
              <a:ext cx="2782035" cy="27820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5CDFEC78-2CA2-4BD5-8EAC-070C21144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808" y="1544479"/>
              <a:ext cx="1643889" cy="1643877"/>
            </a:xfrm>
            <a:prstGeom prst="rect">
              <a:avLst/>
            </a:prstGeom>
            <a:grpFill/>
          </p:spPr>
        </p:pic>
      </p:grpSp>
      <p:grpSp>
        <p:nvGrpSpPr>
          <p:cNvPr id="21" name="组合 20">
            <a:extLst>
              <a:ext uri="{FF2B5EF4-FFF2-40B4-BE49-F238E27FC236}">
                <a16:creationId xmlns:a16="http://schemas.microsoft.com/office/drawing/2014/main" id="{06223A84-CCFB-4A23-BE23-2C24DD58700C}"/>
              </a:ext>
            </a:extLst>
          </p:cNvPr>
          <p:cNvGrpSpPr/>
          <p:nvPr/>
        </p:nvGrpSpPr>
        <p:grpSpPr>
          <a:xfrm>
            <a:off x="7257216" y="2120826"/>
            <a:ext cx="1476000" cy="10885"/>
            <a:chOff x="1596700" y="2444917"/>
            <a:chExt cx="1476000" cy="10885"/>
          </a:xfrm>
        </p:grpSpPr>
        <p:cxnSp>
          <p:nvCxnSpPr>
            <p:cNvPr id="22" name="直接连接符 21">
              <a:extLst>
                <a:ext uri="{FF2B5EF4-FFF2-40B4-BE49-F238E27FC236}">
                  <a16:creationId xmlns:a16="http://schemas.microsoft.com/office/drawing/2014/main" id="{704AB489-B9D1-4388-B8C1-6F0777EFBC6F}"/>
                </a:ext>
              </a:extLst>
            </p:cNvPr>
            <p:cNvCxnSpPr>
              <a:cxnSpLocks/>
            </p:cNvCxnSpPr>
            <p:nvPr/>
          </p:nvCxnSpPr>
          <p:spPr>
            <a:xfrm>
              <a:off x="1596700" y="2444917"/>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A06CB66-344B-43E7-989E-056DC3F0DE2A}"/>
                </a:ext>
              </a:extLst>
            </p:cNvPr>
            <p:cNvCxnSpPr>
              <a:cxnSpLocks/>
            </p:cNvCxnSpPr>
            <p:nvPr/>
          </p:nvCxnSpPr>
          <p:spPr>
            <a:xfrm>
              <a:off x="1596700" y="2455802"/>
              <a:ext cx="684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E908C821-E38C-4076-AF9D-29BCEC8757B3}"/>
              </a:ext>
            </a:extLst>
          </p:cNvPr>
          <p:cNvGrpSpPr/>
          <p:nvPr/>
        </p:nvGrpSpPr>
        <p:grpSpPr>
          <a:xfrm>
            <a:off x="7257216" y="4602706"/>
            <a:ext cx="1476000" cy="10885"/>
            <a:chOff x="1596700" y="4525337"/>
            <a:chExt cx="1476000" cy="10885"/>
          </a:xfrm>
        </p:grpSpPr>
        <p:cxnSp>
          <p:nvCxnSpPr>
            <p:cNvPr id="26" name="直接连接符 25">
              <a:extLst>
                <a:ext uri="{FF2B5EF4-FFF2-40B4-BE49-F238E27FC236}">
                  <a16:creationId xmlns:a16="http://schemas.microsoft.com/office/drawing/2014/main" id="{74FDA170-582C-4B24-B975-D91FBB6BD24B}"/>
                </a:ext>
              </a:extLst>
            </p:cNvPr>
            <p:cNvCxnSpPr>
              <a:cxnSpLocks/>
            </p:cNvCxnSpPr>
            <p:nvPr/>
          </p:nvCxnSpPr>
          <p:spPr>
            <a:xfrm>
              <a:off x="1596700" y="4525337"/>
              <a:ext cx="1476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EE308AD-62DC-4B69-8B5E-7B0E2FEFC32B}"/>
                </a:ext>
              </a:extLst>
            </p:cNvPr>
            <p:cNvCxnSpPr>
              <a:cxnSpLocks/>
            </p:cNvCxnSpPr>
            <p:nvPr/>
          </p:nvCxnSpPr>
          <p:spPr>
            <a:xfrm>
              <a:off x="1596700" y="4536222"/>
              <a:ext cx="684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8" name="graduate-student_81832">
            <a:extLst>
              <a:ext uri="{FF2B5EF4-FFF2-40B4-BE49-F238E27FC236}">
                <a16:creationId xmlns:a16="http://schemas.microsoft.com/office/drawing/2014/main" id="{88F98A2A-E814-4D85-AA64-DA154A3F5EDA}"/>
              </a:ext>
            </a:extLst>
          </p:cNvPr>
          <p:cNvSpPr>
            <a:spLocks noChangeAspect="1"/>
          </p:cNvSpPr>
          <p:nvPr/>
        </p:nvSpPr>
        <p:spPr bwMode="auto">
          <a:xfrm>
            <a:off x="6684846" y="1728715"/>
            <a:ext cx="324000" cy="257496"/>
          </a:xfrm>
          <a:custGeom>
            <a:avLst/>
            <a:gdLst>
              <a:gd name="connsiteX0" fmla="*/ 65272 w 609191"/>
              <a:gd name="connsiteY0" fmla="*/ 327070 h 484149"/>
              <a:gd name="connsiteX1" fmla="*/ 77974 w 609191"/>
              <a:gd name="connsiteY1" fmla="*/ 340889 h 484149"/>
              <a:gd name="connsiteX2" fmla="*/ 65272 w 609191"/>
              <a:gd name="connsiteY2" fmla="*/ 353673 h 484149"/>
              <a:gd name="connsiteX3" fmla="*/ 51724 w 609191"/>
              <a:gd name="connsiteY3" fmla="*/ 340889 h 484149"/>
              <a:gd name="connsiteX4" fmla="*/ 65272 w 609191"/>
              <a:gd name="connsiteY4" fmla="*/ 327070 h 484149"/>
              <a:gd name="connsiteX5" fmla="*/ 65280 w 609191"/>
              <a:gd name="connsiteY5" fmla="*/ 295268 h 484149"/>
              <a:gd name="connsiteX6" fmla="*/ 25340 w 609191"/>
              <a:gd name="connsiteY6" fmla="*/ 345310 h 484149"/>
              <a:gd name="connsiteX7" fmla="*/ 25340 w 609191"/>
              <a:gd name="connsiteY7" fmla="*/ 459034 h 484149"/>
              <a:gd name="connsiteX8" fmla="*/ 104373 w 609191"/>
              <a:gd name="connsiteY8" fmla="*/ 459034 h 484149"/>
              <a:gd name="connsiteX9" fmla="*/ 104373 w 609191"/>
              <a:gd name="connsiteY9" fmla="*/ 345122 h 484149"/>
              <a:gd name="connsiteX10" fmla="*/ 467703 w 609191"/>
              <a:gd name="connsiteY10" fmla="*/ 259712 h 484149"/>
              <a:gd name="connsiteX11" fmla="*/ 311802 w 609191"/>
              <a:gd name="connsiteY11" fmla="*/ 314081 h 484149"/>
              <a:gd name="connsiteX12" fmla="*/ 168618 w 609191"/>
              <a:gd name="connsiteY12" fmla="*/ 266673 h 484149"/>
              <a:gd name="connsiteX13" fmla="*/ 168618 w 609191"/>
              <a:gd name="connsiteY13" fmla="*/ 392531 h 484149"/>
              <a:gd name="connsiteX14" fmla="*/ 306150 w 609191"/>
              <a:gd name="connsiteY14" fmla="*/ 432602 h 484149"/>
              <a:gd name="connsiteX15" fmla="*/ 306244 w 609191"/>
              <a:gd name="connsiteY15" fmla="*/ 432602 h 484149"/>
              <a:gd name="connsiteX16" fmla="*/ 467609 w 609191"/>
              <a:gd name="connsiteY16" fmla="*/ 392342 h 484149"/>
              <a:gd name="connsiteX17" fmla="*/ 467703 w 609191"/>
              <a:gd name="connsiteY17" fmla="*/ 392342 h 484149"/>
              <a:gd name="connsiteX18" fmla="*/ 311429 w 609191"/>
              <a:gd name="connsiteY18" fmla="*/ 53065 h 484149"/>
              <a:gd name="connsiteX19" fmla="*/ 323957 w 609191"/>
              <a:gd name="connsiteY19" fmla="*/ 65575 h 484149"/>
              <a:gd name="connsiteX20" fmla="*/ 323957 w 609191"/>
              <a:gd name="connsiteY20" fmla="*/ 93979 h 484149"/>
              <a:gd name="connsiteX21" fmla="*/ 349013 w 609191"/>
              <a:gd name="connsiteY21" fmla="*/ 115142 h 484149"/>
              <a:gd name="connsiteX22" fmla="*/ 343361 w 609191"/>
              <a:gd name="connsiteY22" fmla="*/ 131978 h 484149"/>
              <a:gd name="connsiteX23" fmla="*/ 326500 w 609191"/>
              <a:gd name="connsiteY23" fmla="*/ 126334 h 484149"/>
              <a:gd name="connsiteX24" fmla="*/ 309451 w 609191"/>
              <a:gd name="connsiteY24" fmla="*/ 118057 h 484149"/>
              <a:gd name="connsiteX25" fmla="*/ 308320 w 609191"/>
              <a:gd name="connsiteY25" fmla="*/ 118245 h 484149"/>
              <a:gd name="connsiteX26" fmla="*/ 298618 w 609191"/>
              <a:gd name="connsiteY26" fmla="*/ 132730 h 484149"/>
              <a:gd name="connsiteX27" fmla="*/ 298712 w 609191"/>
              <a:gd name="connsiteY27" fmla="*/ 133576 h 484149"/>
              <a:gd name="connsiteX28" fmla="*/ 312559 w 609191"/>
              <a:gd name="connsiteY28" fmla="*/ 144581 h 484149"/>
              <a:gd name="connsiteX29" fmla="*/ 313030 w 609191"/>
              <a:gd name="connsiteY29" fmla="*/ 144581 h 484149"/>
              <a:gd name="connsiteX30" fmla="*/ 313595 w 609191"/>
              <a:gd name="connsiteY30" fmla="*/ 144581 h 484149"/>
              <a:gd name="connsiteX31" fmla="*/ 313784 w 609191"/>
              <a:gd name="connsiteY31" fmla="*/ 144581 h 484149"/>
              <a:gd name="connsiteX32" fmla="*/ 313972 w 609191"/>
              <a:gd name="connsiteY32" fmla="*/ 144581 h 484149"/>
              <a:gd name="connsiteX33" fmla="*/ 350332 w 609191"/>
              <a:gd name="connsiteY33" fmla="*/ 178723 h 484149"/>
              <a:gd name="connsiteX34" fmla="*/ 350520 w 609191"/>
              <a:gd name="connsiteY34" fmla="*/ 179569 h 484149"/>
              <a:gd name="connsiteX35" fmla="*/ 324145 w 609191"/>
              <a:gd name="connsiteY35" fmla="*/ 219449 h 484149"/>
              <a:gd name="connsiteX36" fmla="*/ 324145 w 609191"/>
              <a:gd name="connsiteY36" fmla="*/ 248418 h 484149"/>
              <a:gd name="connsiteX37" fmla="*/ 311523 w 609191"/>
              <a:gd name="connsiteY37" fmla="*/ 261021 h 484149"/>
              <a:gd name="connsiteX38" fmla="*/ 298995 w 609191"/>
              <a:gd name="connsiteY38" fmla="*/ 248418 h 484149"/>
              <a:gd name="connsiteX39" fmla="*/ 298995 w 609191"/>
              <a:gd name="connsiteY39" fmla="*/ 220766 h 484149"/>
              <a:gd name="connsiteX40" fmla="*/ 274598 w 609191"/>
              <a:gd name="connsiteY40" fmla="*/ 203083 h 484149"/>
              <a:gd name="connsiteX41" fmla="*/ 278554 w 609191"/>
              <a:gd name="connsiteY41" fmla="*/ 185777 h 484149"/>
              <a:gd name="connsiteX42" fmla="*/ 295886 w 609191"/>
              <a:gd name="connsiteY42" fmla="*/ 189633 h 484149"/>
              <a:gd name="connsiteX43" fmla="*/ 314537 w 609191"/>
              <a:gd name="connsiteY43" fmla="*/ 196123 h 484149"/>
              <a:gd name="connsiteX44" fmla="*/ 325275 w 609191"/>
              <a:gd name="connsiteY44" fmla="*/ 182109 h 484149"/>
              <a:gd name="connsiteX45" fmla="*/ 311711 w 609191"/>
              <a:gd name="connsiteY45" fmla="*/ 169600 h 484149"/>
              <a:gd name="connsiteX46" fmla="*/ 273656 w 609191"/>
              <a:gd name="connsiteY46" fmla="*/ 135834 h 484149"/>
              <a:gd name="connsiteX47" fmla="*/ 298901 w 609191"/>
              <a:gd name="connsiteY47" fmla="*/ 94732 h 484149"/>
              <a:gd name="connsiteX48" fmla="*/ 298901 w 609191"/>
              <a:gd name="connsiteY48" fmla="*/ 65575 h 484149"/>
              <a:gd name="connsiteX49" fmla="*/ 311429 w 609191"/>
              <a:gd name="connsiteY49" fmla="*/ 53065 h 484149"/>
              <a:gd name="connsiteX50" fmla="*/ 311708 w 609191"/>
              <a:gd name="connsiteY50" fmla="*/ 25115 h 484149"/>
              <a:gd name="connsiteX51" fmla="*/ 46817 w 609191"/>
              <a:gd name="connsiteY51" fmla="*/ 156994 h 484149"/>
              <a:gd name="connsiteX52" fmla="*/ 311708 w 609191"/>
              <a:gd name="connsiteY52" fmla="*/ 288966 h 484149"/>
              <a:gd name="connsiteX53" fmla="*/ 576504 w 609191"/>
              <a:gd name="connsiteY53" fmla="*/ 156994 h 484149"/>
              <a:gd name="connsiteX54" fmla="*/ 311708 w 609191"/>
              <a:gd name="connsiteY54" fmla="*/ 25115 h 484149"/>
              <a:gd name="connsiteX55" fmla="*/ 311708 w 609191"/>
              <a:gd name="connsiteY55" fmla="*/ 0 h 484149"/>
              <a:gd name="connsiteX56" fmla="*/ 604858 w 609191"/>
              <a:gd name="connsiteY56" fmla="*/ 147211 h 484149"/>
              <a:gd name="connsiteX57" fmla="*/ 609191 w 609191"/>
              <a:gd name="connsiteY57" fmla="*/ 156900 h 484149"/>
              <a:gd name="connsiteX58" fmla="*/ 604481 w 609191"/>
              <a:gd name="connsiteY58" fmla="*/ 166682 h 484149"/>
              <a:gd name="connsiteX59" fmla="*/ 492289 w 609191"/>
              <a:gd name="connsiteY59" fmla="*/ 244944 h 484149"/>
              <a:gd name="connsiteX60" fmla="*/ 492289 w 609191"/>
              <a:gd name="connsiteY60" fmla="*/ 400714 h 484149"/>
              <a:gd name="connsiteX61" fmla="*/ 484565 w 609191"/>
              <a:gd name="connsiteY61" fmla="*/ 412378 h 484149"/>
              <a:gd name="connsiteX62" fmla="*/ 309259 w 609191"/>
              <a:gd name="connsiteY62" fmla="*/ 457623 h 484149"/>
              <a:gd name="connsiteX63" fmla="*/ 305302 w 609191"/>
              <a:gd name="connsiteY63" fmla="*/ 457529 h 484149"/>
              <a:gd name="connsiteX64" fmla="*/ 150531 w 609191"/>
              <a:gd name="connsiteY64" fmla="*/ 412284 h 484149"/>
              <a:gd name="connsiteX65" fmla="*/ 143089 w 609191"/>
              <a:gd name="connsiteY65" fmla="*/ 400808 h 484149"/>
              <a:gd name="connsiteX66" fmla="*/ 143089 w 609191"/>
              <a:gd name="connsiteY66" fmla="*/ 252563 h 484149"/>
              <a:gd name="connsiteX67" fmla="*/ 77621 w 609191"/>
              <a:gd name="connsiteY67" fmla="*/ 210704 h 484149"/>
              <a:gd name="connsiteX68" fmla="*/ 77621 w 609191"/>
              <a:gd name="connsiteY68" fmla="*/ 258113 h 484149"/>
              <a:gd name="connsiteX69" fmla="*/ 77621 w 609191"/>
              <a:gd name="connsiteY69" fmla="*/ 270623 h 484149"/>
              <a:gd name="connsiteX70" fmla="*/ 126604 w 609191"/>
              <a:gd name="connsiteY70" fmla="*/ 333082 h 484149"/>
              <a:gd name="connsiteX71" fmla="*/ 129242 w 609191"/>
              <a:gd name="connsiteY71" fmla="*/ 340889 h 484149"/>
              <a:gd name="connsiteX72" fmla="*/ 129242 w 609191"/>
              <a:gd name="connsiteY72" fmla="*/ 471545 h 484149"/>
              <a:gd name="connsiteX73" fmla="*/ 116713 w 609191"/>
              <a:gd name="connsiteY73" fmla="*/ 484149 h 484149"/>
              <a:gd name="connsiteX74" fmla="*/ 12528 w 609191"/>
              <a:gd name="connsiteY74" fmla="*/ 484149 h 484149"/>
              <a:gd name="connsiteX75" fmla="*/ 0 w 609191"/>
              <a:gd name="connsiteY75" fmla="*/ 471545 h 484149"/>
              <a:gd name="connsiteX76" fmla="*/ 0 w 609191"/>
              <a:gd name="connsiteY76" fmla="*/ 340795 h 484149"/>
              <a:gd name="connsiteX77" fmla="*/ 2732 w 609191"/>
              <a:gd name="connsiteY77" fmla="*/ 332988 h 484149"/>
              <a:gd name="connsiteX78" fmla="*/ 52658 w 609191"/>
              <a:gd name="connsiteY78" fmla="*/ 270529 h 484149"/>
              <a:gd name="connsiteX79" fmla="*/ 52658 w 609191"/>
              <a:gd name="connsiteY79" fmla="*/ 264791 h 484149"/>
              <a:gd name="connsiteX80" fmla="*/ 52658 w 609191"/>
              <a:gd name="connsiteY80" fmla="*/ 192738 h 484149"/>
              <a:gd name="connsiteX81" fmla="*/ 18463 w 609191"/>
              <a:gd name="connsiteY81" fmla="*/ 166776 h 484149"/>
              <a:gd name="connsiteX82" fmla="*/ 13847 w 609191"/>
              <a:gd name="connsiteY82" fmla="*/ 156994 h 484149"/>
              <a:gd name="connsiteX83" fmla="*/ 18463 w 609191"/>
              <a:gd name="connsiteY83" fmla="*/ 147211 h 484149"/>
              <a:gd name="connsiteX84" fmla="*/ 311708 w 609191"/>
              <a:gd name="connsiteY84" fmla="*/ 0 h 48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9191" h="484149">
                <a:moveTo>
                  <a:pt x="65272" y="327070"/>
                </a:moveTo>
                <a:cubicBezTo>
                  <a:pt x="72235" y="327070"/>
                  <a:pt x="77974" y="332992"/>
                  <a:pt x="77974" y="340889"/>
                </a:cubicBezTo>
                <a:cubicBezTo>
                  <a:pt x="77974" y="347751"/>
                  <a:pt x="72235" y="353673"/>
                  <a:pt x="65272" y="353673"/>
                </a:cubicBezTo>
                <a:cubicBezTo>
                  <a:pt x="57557" y="353673"/>
                  <a:pt x="51724" y="347751"/>
                  <a:pt x="51724" y="340889"/>
                </a:cubicBezTo>
                <a:cubicBezTo>
                  <a:pt x="51724" y="332992"/>
                  <a:pt x="57651" y="327070"/>
                  <a:pt x="65272" y="327070"/>
                </a:cubicBezTo>
                <a:close/>
                <a:moveTo>
                  <a:pt x="65280" y="295268"/>
                </a:moveTo>
                <a:lnTo>
                  <a:pt x="25340" y="345310"/>
                </a:lnTo>
                <a:lnTo>
                  <a:pt x="25340" y="459034"/>
                </a:lnTo>
                <a:lnTo>
                  <a:pt x="104373" y="459034"/>
                </a:lnTo>
                <a:lnTo>
                  <a:pt x="104373" y="345122"/>
                </a:lnTo>
                <a:close/>
                <a:moveTo>
                  <a:pt x="467703" y="259712"/>
                </a:moveTo>
                <a:cubicBezTo>
                  <a:pt x="415610" y="289060"/>
                  <a:pt x="357772" y="314081"/>
                  <a:pt x="311802" y="314081"/>
                </a:cubicBezTo>
                <a:cubicBezTo>
                  <a:pt x="269600" y="314081"/>
                  <a:pt x="217225" y="292822"/>
                  <a:pt x="168618" y="266673"/>
                </a:cubicBezTo>
                <a:lnTo>
                  <a:pt x="168618" y="392531"/>
                </a:lnTo>
                <a:cubicBezTo>
                  <a:pt x="191979" y="402501"/>
                  <a:pt x="264796" y="431849"/>
                  <a:pt x="306150" y="432602"/>
                </a:cubicBezTo>
                <a:lnTo>
                  <a:pt x="306244" y="432602"/>
                </a:lnTo>
                <a:cubicBezTo>
                  <a:pt x="354475" y="434107"/>
                  <a:pt x="441233" y="402501"/>
                  <a:pt x="467609" y="392342"/>
                </a:cubicBezTo>
                <a:lnTo>
                  <a:pt x="467703" y="392342"/>
                </a:lnTo>
                <a:close/>
                <a:moveTo>
                  <a:pt x="311429" y="53065"/>
                </a:moveTo>
                <a:cubicBezTo>
                  <a:pt x="318305" y="53065"/>
                  <a:pt x="323957" y="58709"/>
                  <a:pt x="323957" y="65575"/>
                </a:cubicBezTo>
                <a:lnTo>
                  <a:pt x="323957" y="93979"/>
                </a:lnTo>
                <a:cubicBezTo>
                  <a:pt x="334507" y="97083"/>
                  <a:pt x="343738" y="104607"/>
                  <a:pt x="349013" y="115142"/>
                </a:cubicBezTo>
                <a:cubicBezTo>
                  <a:pt x="352121" y="121443"/>
                  <a:pt x="349578" y="128968"/>
                  <a:pt x="343361" y="131978"/>
                </a:cubicBezTo>
                <a:cubicBezTo>
                  <a:pt x="337050" y="135081"/>
                  <a:pt x="329514" y="132542"/>
                  <a:pt x="326500" y="126334"/>
                </a:cubicBezTo>
                <a:cubicBezTo>
                  <a:pt x="323203" y="119750"/>
                  <a:pt x="315667" y="115988"/>
                  <a:pt x="309451" y="118057"/>
                </a:cubicBezTo>
                <a:cubicBezTo>
                  <a:pt x="309074" y="118151"/>
                  <a:pt x="308697" y="118151"/>
                  <a:pt x="308320" y="118245"/>
                </a:cubicBezTo>
                <a:cubicBezTo>
                  <a:pt x="300879" y="119938"/>
                  <a:pt x="297770" y="126899"/>
                  <a:pt x="298618" y="132730"/>
                </a:cubicBezTo>
                <a:cubicBezTo>
                  <a:pt x="298712" y="132918"/>
                  <a:pt x="298712" y="133294"/>
                  <a:pt x="298712" y="133576"/>
                </a:cubicBezTo>
                <a:cubicBezTo>
                  <a:pt x="299277" y="139690"/>
                  <a:pt x="305400" y="144581"/>
                  <a:pt x="312559" y="144581"/>
                </a:cubicBezTo>
                <a:lnTo>
                  <a:pt x="313030" y="144581"/>
                </a:lnTo>
                <a:lnTo>
                  <a:pt x="313595" y="144581"/>
                </a:lnTo>
                <a:lnTo>
                  <a:pt x="313784" y="144581"/>
                </a:lnTo>
                <a:lnTo>
                  <a:pt x="313972" y="144581"/>
                </a:lnTo>
                <a:cubicBezTo>
                  <a:pt x="332905" y="146086"/>
                  <a:pt x="347506" y="159818"/>
                  <a:pt x="350332" y="178723"/>
                </a:cubicBezTo>
                <a:cubicBezTo>
                  <a:pt x="350520" y="179005"/>
                  <a:pt x="350520" y="179381"/>
                  <a:pt x="350520" y="179569"/>
                </a:cubicBezTo>
                <a:cubicBezTo>
                  <a:pt x="351839" y="196876"/>
                  <a:pt x="340912" y="213241"/>
                  <a:pt x="324145" y="219449"/>
                </a:cubicBezTo>
                <a:lnTo>
                  <a:pt x="324145" y="248418"/>
                </a:lnTo>
                <a:cubicBezTo>
                  <a:pt x="324145" y="255378"/>
                  <a:pt x="318493" y="261021"/>
                  <a:pt x="311523" y="261021"/>
                </a:cubicBezTo>
                <a:cubicBezTo>
                  <a:pt x="304647" y="261021"/>
                  <a:pt x="298995" y="255378"/>
                  <a:pt x="298995" y="248418"/>
                </a:cubicBezTo>
                <a:lnTo>
                  <a:pt x="298995" y="220766"/>
                </a:lnTo>
                <a:cubicBezTo>
                  <a:pt x="289104" y="218132"/>
                  <a:pt x="280250" y="212113"/>
                  <a:pt x="274598" y="203083"/>
                </a:cubicBezTo>
                <a:cubicBezTo>
                  <a:pt x="270830" y="197158"/>
                  <a:pt x="272620" y="189351"/>
                  <a:pt x="278554" y="185777"/>
                </a:cubicBezTo>
                <a:cubicBezTo>
                  <a:pt x="284394" y="182015"/>
                  <a:pt x="292213" y="183708"/>
                  <a:pt x="295886" y="189633"/>
                </a:cubicBezTo>
                <a:cubicBezTo>
                  <a:pt x="299654" y="195747"/>
                  <a:pt x="307378" y="198380"/>
                  <a:pt x="314537" y="196123"/>
                </a:cubicBezTo>
                <a:cubicBezTo>
                  <a:pt x="321131" y="194148"/>
                  <a:pt x="325464" y="188223"/>
                  <a:pt x="325275" y="182109"/>
                </a:cubicBezTo>
                <a:cubicBezTo>
                  <a:pt x="323957" y="174961"/>
                  <a:pt x="318870" y="170164"/>
                  <a:pt x="311711" y="169600"/>
                </a:cubicBezTo>
                <a:cubicBezTo>
                  <a:pt x="291836" y="169223"/>
                  <a:pt x="275257" y="154551"/>
                  <a:pt x="273656" y="135834"/>
                </a:cubicBezTo>
                <a:cubicBezTo>
                  <a:pt x="271019" y="117305"/>
                  <a:pt x="281663" y="100375"/>
                  <a:pt x="298901" y="94732"/>
                </a:cubicBezTo>
                <a:lnTo>
                  <a:pt x="298901" y="65575"/>
                </a:lnTo>
                <a:cubicBezTo>
                  <a:pt x="298901" y="58709"/>
                  <a:pt x="304552" y="53065"/>
                  <a:pt x="311429" y="53065"/>
                </a:cubicBezTo>
                <a:close/>
                <a:moveTo>
                  <a:pt x="311708" y="25115"/>
                </a:moveTo>
                <a:cubicBezTo>
                  <a:pt x="226927" y="25115"/>
                  <a:pt x="88924" y="125012"/>
                  <a:pt x="46817" y="156994"/>
                </a:cubicBezTo>
                <a:cubicBezTo>
                  <a:pt x="88924" y="188975"/>
                  <a:pt x="226833" y="288966"/>
                  <a:pt x="311708" y="288966"/>
                </a:cubicBezTo>
                <a:cubicBezTo>
                  <a:pt x="396488" y="288966"/>
                  <a:pt x="534396" y="189164"/>
                  <a:pt x="576504" y="156994"/>
                </a:cubicBezTo>
                <a:cubicBezTo>
                  <a:pt x="534396" y="125012"/>
                  <a:pt x="396488" y="25115"/>
                  <a:pt x="311708" y="25115"/>
                </a:cubicBezTo>
                <a:close/>
                <a:moveTo>
                  <a:pt x="311708" y="0"/>
                </a:moveTo>
                <a:cubicBezTo>
                  <a:pt x="420980" y="0"/>
                  <a:pt x="597322" y="141191"/>
                  <a:pt x="604858" y="147211"/>
                </a:cubicBezTo>
                <a:cubicBezTo>
                  <a:pt x="607778" y="149657"/>
                  <a:pt x="609191" y="153137"/>
                  <a:pt x="609191" y="156900"/>
                </a:cubicBezTo>
                <a:cubicBezTo>
                  <a:pt x="609191" y="160662"/>
                  <a:pt x="607496" y="164331"/>
                  <a:pt x="604481" y="166682"/>
                </a:cubicBezTo>
                <a:cubicBezTo>
                  <a:pt x="600713" y="169786"/>
                  <a:pt x="552765" y="208165"/>
                  <a:pt x="492289" y="244944"/>
                </a:cubicBezTo>
                <a:lnTo>
                  <a:pt x="492289" y="400714"/>
                </a:lnTo>
                <a:cubicBezTo>
                  <a:pt x="492289" y="405888"/>
                  <a:pt x="489275" y="410497"/>
                  <a:pt x="484565" y="412378"/>
                </a:cubicBezTo>
                <a:cubicBezTo>
                  <a:pt x="479855" y="414354"/>
                  <a:pt x="372373" y="457623"/>
                  <a:pt x="309259" y="457623"/>
                </a:cubicBezTo>
                <a:cubicBezTo>
                  <a:pt x="307940" y="457623"/>
                  <a:pt x="306621" y="457529"/>
                  <a:pt x="305302" y="457529"/>
                </a:cubicBezTo>
                <a:cubicBezTo>
                  <a:pt x="250760" y="456494"/>
                  <a:pt x="154488" y="413977"/>
                  <a:pt x="150531" y="412284"/>
                </a:cubicBezTo>
                <a:cubicBezTo>
                  <a:pt x="146010" y="410215"/>
                  <a:pt x="143089" y="405888"/>
                  <a:pt x="143089" y="400808"/>
                </a:cubicBezTo>
                <a:lnTo>
                  <a:pt x="143089" y="252563"/>
                </a:lnTo>
                <a:cubicBezTo>
                  <a:pt x="119068" y="238547"/>
                  <a:pt x="96743" y="223873"/>
                  <a:pt x="77621" y="210704"/>
                </a:cubicBezTo>
                <a:lnTo>
                  <a:pt x="77621" y="258113"/>
                </a:lnTo>
                <a:lnTo>
                  <a:pt x="77621" y="270623"/>
                </a:lnTo>
                <a:lnTo>
                  <a:pt x="126604" y="333082"/>
                </a:lnTo>
                <a:cubicBezTo>
                  <a:pt x="128394" y="335339"/>
                  <a:pt x="129242" y="338161"/>
                  <a:pt x="129242" y="340889"/>
                </a:cubicBezTo>
                <a:lnTo>
                  <a:pt x="129242" y="471545"/>
                </a:lnTo>
                <a:cubicBezTo>
                  <a:pt x="129242" y="478505"/>
                  <a:pt x="123590" y="484149"/>
                  <a:pt x="116713" y="484149"/>
                </a:cubicBezTo>
                <a:lnTo>
                  <a:pt x="12528" y="484149"/>
                </a:lnTo>
                <a:cubicBezTo>
                  <a:pt x="5652" y="484149"/>
                  <a:pt x="0" y="478505"/>
                  <a:pt x="0" y="471545"/>
                </a:cubicBezTo>
                <a:lnTo>
                  <a:pt x="0" y="340795"/>
                </a:lnTo>
                <a:cubicBezTo>
                  <a:pt x="0" y="337973"/>
                  <a:pt x="1036" y="335245"/>
                  <a:pt x="2732" y="332988"/>
                </a:cubicBezTo>
                <a:lnTo>
                  <a:pt x="52658" y="270529"/>
                </a:lnTo>
                <a:lnTo>
                  <a:pt x="52658" y="264791"/>
                </a:lnTo>
                <a:lnTo>
                  <a:pt x="52658" y="192738"/>
                </a:lnTo>
                <a:cubicBezTo>
                  <a:pt x="33064" y="178440"/>
                  <a:pt x="20347" y="168281"/>
                  <a:pt x="18463" y="166776"/>
                </a:cubicBezTo>
                <a:cubicBezTo>
                  <a:pt x="15543" y="164425"/>
                  <a:pt x="13847" y="160756"/>
                  <a:pt x="13847" y="156994"/>
                </a:cubicBezTo>
                <a:cubicBezTo>
                  <a:pt x="13847" y="153231"/>
                  <a:pt x="15543" y="149657"/>
                  <a:pt x="18463" y="147211"/>
                </a:cubicBezTo>
                <a:cubicBezTo>
                  <a:pt x="25999" y="141191"/>
                  <a:pt x="202341" y="0"/>
                  <a:pt x="31170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2802279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20">
            <a:extLst>
              <a:ext uri="{FF2B5EF4-FFF2-40B4-BE49-F238E27FC236}">
                <a16:creationId xmlns:a16="http://schemas.microsoft.com/office/drawing/2014/main" id="{534736EF-8A99-4B14-A726-498B99B962D1}"/>
              </a:ext>
            </a:extLst>
          </p:cNvPr>
          <p:cNvSpPr/>
          <p:nvPr/>
        </p:nvSpPr>
        <p:spPr>
          <a:xfrm>
            <a:off x="660400" y="1273256"/>
            <a:ext cx="5635009" cy="5051233"/>
          </a:xfrm>
          <a:prstGeom prst="roundRect">
            <a:avLst>
              <a:gd name="adj" fmla="val 3631"/>
            </a:avLst>
          </a:prstGeom>
          <a:solidFill>
            <a:srgbClr val="FFFFFF"/>
          </a:solidFill>
          <a:ln>
            <a:noFill/>
          </a:ln>
          <a:effectLst>
            <a:outerShdw blurRad="228600" dist="381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a:ea typeface="思源黑体 CN Light"/>
                <a:cs typeface="+mn-cs"/>
              </a:rPr>
              <a:t>c</a:t>
            </a:r>
            <a:endParaRPr kumimoji="0" lang="zh-CN" altLang="en-US" sz="1800" b="0" i="0" u="none" strike="noStrike" kern="1200" cap="none" spc="0" normalizeH="0" baseline="0" noProof="0" dirty="0">
              <a:ln>
                <a:noFill/>
              </a:ln>
              <a:solidFill>
                <a:prstClr val="white"/>
              </a:solidFill>
              <a:effectLst/>
              <a:uLnTx/>
              <a:uFillTx/>
              <a:latin typeface="Segoe UI"/>
              <a:ea typeface="思源黑体 CN Light"/>
              <a:cs typeface="+mn-cs"/>
            </a:endParaRPr>
          </a:p>
        </p:txBody>
      </p:sp>
      <p:sp>
        <p:nvSpPr>
          <p:cNvPr id="3" name="文本框 2">
            <a:extLst>
              <a:ext uri="{FF2B5EF4-FFF2-40B4-BE49-F238E27FC236}">
                <a16:creationId xmlns:a16="http://schemas.microsoft.com/office/drawing/2014/main" id="{02F9DD93-E2BF-4111-8F6D-9BFE0F01E298}"/>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也可以是三个结论</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aphicFrame>
        <p:nvGraphicFramePr>
          <p:cNvPr id="15" name="图表 14">
            <a:extLst>
              <a:ext uri="{FF2B5EF4-FFF2-40B4-BE49-F238E27FC236}">
                <a16:creationId xmlns:a16="http://schemas.microsoft.com/office/drawing/2014/main" id="{7A8CB982-AECF-4B54-9040-8267C1A94E10}"/>
              </a:ext>
            </a:extLst>
          </p:cNvPr>
          <p:cNvGraphicFramePr/>
          <p:nvPr>
            <p:extLst/>
          </p:nvPr>
        </p:nvGraphicFramePr>
        <p:xfrm>
          <a:off x="977819" y="1368381"/>
          <a:ext cx="5000171" cy="4758544"/>
        </p:xfrm>
        <a:graphic>
          <a:graphicData uri="http://schemas.openxmlformats.org/drawingml/2006/chart">
            <c:chart xmlns:c="http://schemas.openxmlformats.org/drawingml/2006/chart" xmlns:r="http://schemas.openxmlformats.org/officeDocument/2006/relationships" r:id="rId2"/>
          </a:graphicData>
        </a:graphic>
      </p:graphicFrame>
      <p:sp>
        <p:nvSpPr>
          <p:cNvPr id="11" name="内容占位符 11">
            <a:extLst>
              <a:ext uri="{FF2B5EF4-FFF2-40B4-BE49-F238E27FC236}">
                <a16:creationId xmlns:a16="http://schemas.microsoft.com/office/drawing/2014/main" id="{AFAC83EE-F641-4DC9-AC10-FFC1B77A31E6}"/>
              </a:ext>
            </a:extLst>
          </p:cNvPr>
          <p:cNvSpPr txBox="1">
            <a:spLocks/>
          </p:cNvSpPr>
          <p:nvPr/>
        </p:nvSpPr>
        <p:spPr>
          <a:xfrm>
            <a:off x="7223735" y="1969689"/>
            <a:ext cx="4283423" cy="799706"/>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zh-CN" altLang="en-US" sz="2000" spc="0" dirty="0">
                <a:solidFill>
                  <a:srgbClr val="000000">
                    <a:lumMod val="85000"/>
                    <a:lumOff val="15000"/>
                  </a:srgbClr>
                </a:solidFill>
                <a:latin typeface="微软雅黑" panose="020B0503020204020204" pitchFamily="34" charset="-122"/>
                <a:ea typeface="微软雅黑" panose="020B0503020204020204" pitchFamily="34" charset="-122"/>
              </a:rPr>
              <a:t>教育者有目的有计划有组织的对受教育者的心智发展进行教化培育。</a:t>
            </a:r>
          </a:p>
        </p:txBody>
      </p:sp>
      <p:sp>
        <p:nvSpPr>
          <p:cNvPr id="12" name="标题 2">
            <a:extLst>
              <a:ext uri="{FF2B5EF4-FFF2-40B4-BE49-F238E27FC236}">
                <a16:creationId xmlns:a16="http://schemas.microsoft.com/office/drawing/2014/main" id="{8922B704-845D-40A8-8D5D-24568DE53AF7}"/>
              </a:ext>
            </a:extLst>
          </p:cNvPr>
          <p:cNvSpPr txBox="1">
            <a:spLocks/>
          </p:cNvSpPr>
          <p:nvPr/>
        </p:nvSpPr>
        <p:spPr>
          <a:xfrm>
            <a:off x="7223735" y="1368381"/>
            <a:ext cx="3698265"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marL="0" marR="0" lvl="0" indent="0" defTabSz="914400" eaLnBrk="1" fontAlgn="auto" latinLnBrk="0" hangingPunct="1">
              <a:lnSpc>
                <a:spcPct val="100000"/>
              </a:lnSpc>
              <a:spcBef>
                <a:spcPct val="0"/>
              </a:spcBef>
              <a:spcAft>
                <a:spcPts val="0"/>
              </a:spcAft>
              <a:buClrTx/>
              <a:buSzTx/>
              <a:buFontTx/>
              <a:buNone/>
              <a:tabLst/>
              <a:defRPr/>
            </a:pPr>
            <a:r>
              <a:rPr lang="zh-CN" altLang="en-US" sz="2800" kern="0" spc="0" dirty="0">
                <a:solidFill>
                  <a:schemeClr val="accent1"/>
                </a:solidFill>
              </a:rPr>
              <a:t>阐述你的结论</a:t>
            </a:r>
            <a:endParaRPr kumimoji="0" lang="zh-CN" altLang="en-US" sz="2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FAEB3FCA-7529-4BC8-99ED-636DD6706CCC}"/>
              </a:ext>
            </a:extLst>
          </p:cNvPr>
          <p:cNvGrpSpPr/>
          <p:nvPr/>
        </p:nvGrpSpPr>
        <p:grpSpPr>
          <a:xfrm>
            <a:off x="7322703" y="1903987"/>
            <a:ext cx="1476000" cy="10885"/>
            <a:chOff x="1274932" y="2480254"/>
            <a:chExt cx="1476000" cy="10885"/>
          </a:xfrm>
        </p:grpSpPr>
        <p:cxnSp>
          <p:nvCxnSpPr>
            <p:cNvPr id="16" name="直接连接符 15">
              <a:extLst>
                <a:ext uri="{FF2B5EF4-FFF2-40B4-BE49-F238E27FC236}">
                  <a16:creationId xmlns:a16="http://schemas.microsoft.com/office/drawing/2014/main" id="{20C2BC54-474A-47F7-84BB-D9C3F0DD1D93}"/>
                </a:ext>
              </a:extLst>
            </p:cNvPr>
            <p:cNvCxnSpPr>
              <a:cxnSpLocks/>
            </p:cNvCxnSpPr>
            <p:nvPr/>
          </p:nvCxnSpPr>
          <p:spPr>
            <a:xfrm>
              <a:off x="1274932" y="2480254"/>
              <a:ext cx="1476000" cy="0"/>
            </a:xfrm>
            <a:prstGeom prst="line">
              <a:avLst/>
            </a:prstGeom>
            <a:noFill/>
            <a:ln w="9525" cap="flat" cmpd="sng" algn="ctr">
              <a:solidFill>
                <a:schemeClr val="accent1"/>
              </a:solidFill>
              <a:prstDash val="solid"/>
              <a:miter lim="800000"/>
            </a:ln>
            <a:effectLst/>
          </p:spPr>
        </p:cxnSp>
        <p:cxnSp>
          <p:nvCxnSpPr>
            <p:cNvPr id="17" name="直接连接符 16">
              <a:extLst>
                <a:ext uri="{FF2B5EF4-FFF2-40B4-BE49-F238E27FC236}">
                  <a16:creationId xmlns:a16="http://schemas.microsoft.com/office/drawing/2014/main" id="{D53414EA-D4B1-4C44-B83C-084309C2A165}"/>
                </a:ext>
              </a:extLst>
            </p:cNvPr>
            <p:cNvCxnSpPr>
              <a:cxnSpLocks/>
            </p:cNvCxnSpPr>
            <p:nvPr/>
          </p:nvCxnSpPr>
          <p:spPr>
            <a:xfrm>
              <a:off x="1274932" y="2491139"/>
              <a:ext cx="468000" cy="0"/>
            </a:xfrm>
            <a:prstGeom prst="line">
              <a:avLst/>
            </a:prstGeom>
            <a:noFill/>
            <a:ln w="28575" cap="flat" cmpd="sng" algn="ctr">
              <a:solidFill>
                <a:schemeClr val="accent1"/>
              </a:solidFill>
              <a:prstDash val="solid"/>
              <a:miter lim="800000"/>
            </a:ln>
            <a:effectLst/>
          </p:spPr>
        </p:cxnSp>
      </p:grpSp>
      <p:sp>
        <p:nvSpPr>
          <p:cNvPr id="18" name="内容占位符 11">
            <a:extLst>
              <a:ext uri="{FF2B5EF4-FFF2-40B4-BE49-F238E27FC236}">
                <a16:creationId xmlns:a16="http://schemas.microsoft.com/office/drawing/2014/main" id="{AB04B032-FDFE-444E-8050-1744E92012D7}"/>
              </a:ext>
            </a:extLst>
          </p:cNvPr>
          <p:cNvSpPr txBox="1">
            <a:spLocks/>
          </p:cNvSpPr>
          <p:nvPr/>
        </p:nvSpPr>
        <p:spPr>
          <a:xfrm>
            <a:off x="7218231" y="3745845"/>
            <a:ext cx="4313369" cy="799706"/>
          </a:xfrm>
          <a:prstGeom prst="rect">
            <a:avLst/>
          </a:prstGeom>
        </p:spPr>
        <p:txBody>
          <a:bodyPr vert="horz" wrap="square" lIns="91440" tIns="45720" rIns="91440" bIns="45720" rtlCol="0">
            <a:spAutoFit/>
          </a:bodyPr>
          <a:lstStyle>
            <a:defPPr>
              <a:defRPr lang="zh-CN"/>
            </a:defPPr>
            <a:lvl1pPr marR="0" lvl="0" indent="0" algn="just" fontAlgn="auto">
              <a:lnSpc>
                <a:spcPct val="120000"/>
              </a:lnSpc>
              <a:spcBef>
                <a:spcPts val="1000"/>
              </a:spcBef>
              <a:spcAft>
                <a:spcPts val="0"/>
              </a:spcAft>
              <a:buClrTx/>
              <a:buSzTx/>
              <a:buFontTx/>
              <a:buNone/>
              <a:tabLst/>
              <a:defRPr kumimoji="0" sz="2000" b="0" i="0" u="none" strike="noStrike" kern="0" cap="none" spc="10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91440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以人相对成熟或理性的思维来认知对待，让事物得以接近其根本的存在。</a:t>
            </a:r>
          </a:p>
        </p:txBody>
      </p:sp>
      <p:sp>
        <p:nvSpPr>
          <p:cNvPr id="19" name="标题 2">
            <a:extLst>
              <a:ext uri="{FF2B5EF4-FFF2-40B4-BE49-F238E27FC236}">
                <a16:creationId xmlns:a16="http://schemas.microsoft.com/office/drawing/2014/main" id="{B96D0884-1721-419E-9106-05BB91537F0B}"/>
              </a:ext>
            </a:extLst>
          </p:cNvPr>
          <p:cNvSpPr txBox="1">
            <a:spLocks/>
          </p:cNvSpPr>
          <p:nvPr/>
        </p:nvSpPr>
        <p:spPr>
          <a:xfrm>
            <a:off x="7218230" y="3123124"/>
            <a:ext cx="3983169"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lvl="0">
              <a:defRPr/>
            </a:pPr>
            <a:r>
              <a:rPr lang="zh-CN" altLang="en-US" sz="2800" kern="0" spc="0" dirty="0">
                <a:solidFill>
                  <a:schemeClr val="accent1"/>
                </a:solidFill>
              </a:rPr>
              <a:t>分析数据背后的原因</a:t>
            </a:r>
          </a:p>
        </p:txBody>
      </p:sp>
      <p:sp>
        <p:nvSpPr>
          <p:cNvPr id="20" name="椭圆 19">
            <a:extLst>
              <a:ext uri="{FF2B5EF4-FFF2-40B4-BE49-F238E27FC236}">
                <a16:creationId xmlns:a16="http://schemas.microsoft.com/office/drawing/2014/main" id="{43609A0B-C81E-4E9C-9FF3-A6526D2BE90E}"/>
              </a:ext>
            </a:extLst>
          </p:cNvPr>
          <p:cNvSpPr/>
          <p:nvPr/>
        </p:nvSpPr>
        <p:spPr>
          <a:xfrm>
            <a:off x="6635517" y="3177990"/>
            <a:ext cx="543386" cy="54338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1" name="图片 20">
            <a:extLst>
              <a:ext uri="{FF2B5EF4-FFF2-40B4-BE49-F238E27FC236}">
                <a16:creationId xmlns:a16="http://schemas.microsoft.com/office/drawing/2014/main" id="{8D35C63B-3A5D-4FD5-A689-66C47B070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069" y="3306382"/>
            <a:ext cx="288000" cy="288000"/>
          </a:xfrm>
          <a:prstGeom prst="rect">
            <a:avLst/>
          </a:prstGeom>
          <a:solidFill>
            <a:schemeClr val="accent1"/>
          </a:solidFill>
        </p:spPr>
      </p:pic>
      <p:grpSp>
        <p:nvGrpSpPr>
          <p:cNvPr id="22" name="组合 21">
            <a:extLst>
              <a:ext uri="{FF2B5EF4-FFF2-40B4-BE49-F238E27FC236}">
                <a16:creationId xmlns:a16="http://schemas.microsoft.com/office/drawing/2014/main" id="{BEB7B1E7-8D37-4DD5-B43F-B30AE8C2593C}"/>
              </a:ext>
            </a:extLst>
          </p:cNvPr>
          <p:cNvGrpSpPr/>
          <p:nvPr/>
        </p:nvGrpSpPr>
        <p:grpSpPr>
          <a:xfrm>
            <a:off x="7319637" y="3680143"/>
            <a:ext cx="1476000" cy="10885"/>
            <a:chOff x="1274932" y="2480254"/>
            <a:chExt cx="1476000" cy="10885"/>
          </a:xfrm>
        </p:grpSpPr>
        <p:cxnSp>
          <p:nvCxnSpPr>
            <p:cNvPr id="23" name="直接连接符 22">
              <a:extLst>
                <a:ext uri="{FF2B5EF4-FFF2-40B4-BE49-F238E27FC236}">
                  <a16:creationId xmlns:a16="http://schemas.microsoft.com/office/drawing/2014/main" id="{63EFCAF1-C8CB-4E17-8785-29DCD396A1EF}"/>
                </a:ext>
              </a:extLst>
            </p:cNvPr>
            <p:cNvCxnSpPr>
              <a:cxnSpLocks/>
            </p:cNvCxnSpPr>
            <p:nvPr/>
          </p:nvCxnSpPr>
          <p:spPr>
            <a:xfrm>
              <a:off x="1274932" y="2480254"/>
              <a:ext cx="1476000" cy="0"/>
            </a:xfrm>
            <a:prstGeom prst="line">
              <a:avLst/>
            </a:prstGeom>
            <a:noFill/>
            <a:ln w="9525" cap="flat" cmpd="sng" algn="ctr">
              <a:solidFill>
                <a:schemeClr val="accent1"/>
              </a:solidFill>
              <a:prstDash val="solid"/>
              <a:miter lim="800000"/>
            </a:ln>
            <a:effectLst/>
          </p:spPr>
        </p:cxnSp>
        <p:cxnSp>
          <p:nvCxnSpPr>
            <p:cNvPr id="24" name="直接连接符 23">
              <a:extLst>
                <a:ext uri="{FF2B5EF4-FFF2-40B4-BE49-F238E27FC236}">
                  <a16:creationId xmlns:a16="http://schemas.microsoft.com/office/drawing/2014/main" id="{F6A20443-710F-4A4A-9014-BE7B88DF536A}"/>
                </a:ext>
              </a:extLst>
            </p:cNvPr>
            <p:cNvCxnSpPr>
              <a:cxnSpLocks/>
            </p:cNvCxnSpPr>
            <p:nvPr/>
          </p:nvCxnSpPr>
          <p:spPr>
            <a:xfrm>
              <a:off x="1274932" y="2491139"/>
              <a:ext cx="468000" cy="0"/>
            </a:xfrm>
            <a:prstGeom prst="line">
              <a:avLst/>
            </a:prstGeom>
            <a:noFill/>
            <a:ln w="28575" cap="flat" cmpd="sng" algn="ctr">
              <a:solidFill>
                <a:schemeClr val="accent1"/>
              </a:solidFill>
              <a:prstDash val="solid"/>
              <a:miter lim="800000"/>
            </a:ln>
            <a:effectLst/>
          </p:spPr>
        </p:cxnSp>
      </p:grpSp>
      <p:sp>
        <p:nvSpPr>
          <p:cNvPr id="26" name="内容占位符 11">
            <a:extLst>
              <a:ext uri="{FF2B5EF4-FFF2-40B4-BE49-F238E27FC236}">
                <a16:creationId xmlns:a16="http://schemas.microsoft.com/office/drawing/2014/main" id="{CEF33EFE-4DEF-4BD3-9947-2F602D72A757}"/>
              </a:ext>
            </a:extLst>
          </p:cNvPr>
          <p:cNvSpPr txBox="1">
            <a:spLocks/>
          </p:cNvSpPr>
          <p:nvPr/>
        </p:nvSpPr>
        <p:spPr>
          <a:xfrm>
            <a:off x="7218231" y="5522001"/>
            <a:ext cx="4313369" cy="799706"/>
          </a:xfrm>
          <a:prstGeom prst="rect">
            <a:avLst/>
          </a:prstGeom>
        </p:spPr>
        <p:txBody>
          <a:bodyPr vert="horz" wrap="square" lIns="91440" tIns="45720" rIns="91440" bIns="45720" rtlCol="0">
            <a:spAutoFit/>
          </a:bodyPr>
          <a:lstStyle>
            <a:defPPr>
              <a:defRPr lang="zh-CN"/>
            </a:defPPr>
            <a:lvl1pPr marR="0" lvl="0" indent="0" algn="just" fontAlgn="auto">
              <a:lnSpc>
                <a:spcPct val="120000"/>
              </a:lnSpc>
              <a:spcBef>
                <a:spcPts val="1000"/>
              </a:spcBef>
              <a:spcAft>
                <a:spcPts val="0"/>
              </a:spcAft>
              <a:buClrTx/>
              <a:buSzTx/>
              <a:buFontTx/>
              <a:buNone/>
              <a:tabLst/>
              <a:defRPr kumimoji="0" sz="2000" b="0" i="0" u="none" strike="noStrike" kern="0" cap="none" spc="100" normalizeH="0" baseline="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defRPr>
            </a:lvl1pPr>
            <a:lvl2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2pPr>
            <a:lvl3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3pPr>
            <a:lvl4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4pPr>
            <a:lvl5pPr indent="0">
              <a:lnSpc>
                <a:spcPct val="150000"/>
              </a:lnSpc>
              <a:spcBef>
                <a:spcPts val="500"/>
              </a:spcBef>
              <a:buFontTx/>
              <a:buNone/>
              <a:defRPr kern="0" spc="100" baseline="0">
                <a:solidFill>
                  <a:schemeClr val="bg1">
                    <a:lumMod val="95000"/>
                  </a:schemeClr>
                </a:solidFill>
                <a:latin typeface="微软雅黑 Light" panose="020B0502040204020203" pitchFamily="34" charset="-122"/>
                <a:ea typeface="微软雅黑 Light" panose="020B0502040204020203"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914400" eaLnBrk="1" fontAlgn="auto" latinLnBrk="0" hangingPunct="1">
              <a:lnSpc>
                <a:spcPct val="120000"/>
              </a:lnSpc>
              <a:spcBef>
                <a:spcPts val="1000"/>
              </a:spcBef>
              <a:spcAft>
                <a:spcPts val="0"/>
              </a:spcAft>
              <a:buClrTx/>
              <a:buSzTx/>
              <a:buFontTx/>
              <a:buNone/>
              <a:tabLst/>
              <a:defRPr/>
            </a:pPr>
            <a:r>
              <a:rPr kumimoji="0" lang="zh-CN" altLang="en-US" sz="2000" b="0" i="0" u="none" strike="noStrike" kern="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以人相对成熟或理性的思维来认知对待，让事物得以接近其根本的存在。</a:t>
            </a:r>
          </a:p>
        </p:txBody>
      </p:sp>
      <p:sp>
        <p:nvSpPr>
          <p:cNvPr id="27" name="标题 2">
            <a:extLst>
              <a:ext uri="{FF2B5EF4-FFF2-40B4-BE49-F238E27FC236}">
                <a16:creationId xmlns:a16="http://schemas.microsoft.com/office/drawing/2014/main" id="{A8DD792C-058F-412F-ADA8-8B2993B54803}"/>
              </a:ext>
            </a:extLst>
          </p:cNvPr>
          <p:cNvSpPr txBox="1">
            <a:spLocks/>
          </p:cNvSpPr>
          <p:nvPr/>
        </p:nvSpPr>
        <p:spPr>
          <a:xfrm>
            <a:off x="7218231" y="4899280"/>
            <a:ext cx="3983168" cy="523220"/>
          </a:xfrm>
          <a:prstGeom prst="rect">
            <a:avLst/>
          </a:prstGeom>
          <a:noFill/>
          <a:effectLst/>
        </p:spPr>
        <p:txBody>
          <a:bodyPr vert="horz" wrap="square" rtlCol="0" anchor="ctr">
            <a:spAutoFit/>
            <a:scene3d>
              <a:camera prst="orthographicFront"/>
              <a:lightRig rig="soft" dir="t"/>
            </a:scene3d>
            <a:sp3d prstMaterial="softEdge">
              <a:bevelT w="0" h="0"/>
            </a:sp3d>
          </a:bodyPr>
          <a:lstStyle>
            <a:defPPr>
              <a:defRPr lang="zh-CN"/>
            </a:defPPr>
            <a:lvl1pPr>
              <a:spcBef>
                <a:spcPct val="0"/>
              </a:spcBef>
              <a:buNone/>
              <a:defRPr kumimoji="0" sz="3600" b="1" i="0" u="none" strike="noStrike" cap="none" spc="600" normalizeH="0" baseline="0">
                <a:ln>
                  <a:noFill/>
                </a:ln>
                <a:solidFill>
                  <a:srgbClr val="A5A5A5"/>
                </a:solidFill>
                <a:effectLst/>
                <a:uLnTx/>
                <a:uFillTx/>
                <a:latin typeface="微软雅黑" panose="020B0503020204020204" pitchFamily="34" charset="-122"/>
                <a:ea typeface="微软雅黑" panose="020B0503020204020204" pitchFamily="34" charset="-122"/>
              </a:defRPr>
            </a:lvl1pPr>
            <a:extLst/>
          </a:lstStyle>
          <a:p>
            <a:pPr lvl="0">
              <a:defRPr/>
            </a:pPr>
            <a:r>
              <a:rPr lang="zh-CN" altLang="en-US" sz="2800" kern="0" spc="0" dirty="0">
                <a:solidFill>
                  <a:schemeClr val="accent1"/>
                </a:solidFill>
              </a:rPr>
              <a:t>预测趋势表现</a:t>
            </a:r>
          </a:p>
        </p:txBody>
      </p:sp>
      <p:grpSp>
        <p:nvGrpSpPr>
          <p:cNvPr id="28" name="组合 27">
            <a:extLst>
              <a:ext uri="{FF2B5EF4-FFF2-40B4-BE49-F238E27FC236}">
                <a16:creationId xmlns:a16="http://schemas.microsoft.com/office/drawing/2014/main" id="{E63C9FA9-62E2-4FEE-AB81-3A46B8E5C37E}"/>
              </a:ext>
            </a:extLst>
          </p:cNvPr>
          <p:cNvGrpSpPr/>
          <p:nvPr/>
        </p:nvGrpSpPr>
        <p:grpSpPr>
          <a:xfrm>
            <a:off x="7319637" y="5456299"/>
            <a:ext cx="1476000" cy="10885"/>
            <a:chOff x="1274932" y="2480254"/>
            <a:chExt cx="1476000" cy="10885"/>
          </a:xfrm>
        </p:grpSpPr>
        <p:cxnSp>
          <p:nvCxnSpPr>
            <p:cNvPr id="34" name="直接连接符 33">
              <a:extLst>
                <a:ext uri="{FF2B5EF4-FFF2-40B4-BE49-F238E27FC236}">
                  <a16:creationId xmlns:a16="http://schemas.microsoft.com/office/drawing/2014/main" id="{66E29D53-8844-4DC7-A282-A70E43532019}"/>
                </a:ext>
              </a:extLst>
            </p:cNvPr>
            <p:cNvCxnSpPr>
              <a:cxnSpLocks/>
            </p:cNvCxnSpPr>
            <p:nvPr/>
          </p:nvCxnSpPr>
          <p:spPr>
            <a:xfrm>
              <a:off x="1274932" y="2480254"/>
              <a:ext cx="1476000" cy="0"/>
            </a:xfrm>
            <a:prstGeom prst="line">
              <a:avLst/>
            </a:prstGeom>
            <a:noFill/>
            <a:ln w="9525" cap="flat" cmpd="sng" algn="ctr">
              <a:solidFill>
                <a:schemeClr val="accent1"/>
              </a:solidFill>
              <a:prstDash val="solid"/>
              <a:miter lim="800000"/>
            </a:ln>
            <a:effectLst/>
          </p:spPr>
        </p:cxnSp>
        <p:cxnSp>
          <p:nvCxnSpPr>
            <p:cNvPr id="35" name="直接连接符 34">
              <a:extLst>
                <a:ext uri="{FF2B5EF4-FFF2-40B4-BE49-F238E27FC236}">
                  <a16:creationId xmlns:a16="http://schemas.microsoft.com/office/drawing/2014/main" id="{526D573C-B3E5-4DD6-96CD-C6381CED1EF0}"/>
                </a:ext>
              </a:extLst>
            </p:cNvPr>
            <p:cNvCxnSpPr>
              <a:cxnSpLocks/>
            </p:cNvCxnSpPr>
            <p:nvPr/>
          </p:nvCxnSpPr>
          <p:spPr>
            <a:xfrm>
              <a:off x="1274932" y="2491139"/>
              <a:ext cx="468000" cy="0"/>
            </a:xfrm>
            <a:prstGeom prst="line">
              <a:avLst/>
            </a:prstGeom>
            <a:noFill/>
            <a:ln w="28575" cap="flat" cmpd="sng" algn="ctr">
              <a:solidFill>
                <a:schemeClr val="accent1"/>
              </a:solidFill>
              <a:prstDash val="solid"/>
              <a:miter lim="800000"/>
            </a:ln>
            <a:effectLst/>
          </p:spPr>
        </p:cxnSp>
      </p:grpSp>
      <p:grpSp>
        <p:nvGrpSpPr>
          <p:cNvPr id="36" name="组合 35">
            <a:extLst>
              <a:ext uri="{FF2B5EF4-FFF2-40B4-BE49-F238E27FC236}">
                <a16:creationId xmlns:a16="http://schemas.microsoft.com/office/drawing/2014/main" id="{656D68ED-C0D2-4581-B528-2360BAD5A4E2}"/>
              </a:ext>
            </a:extLst>
          </p:cNvPr>
          <p:cNvGrpSpPr/>
          <p:nvPr/>
        </p:nvGrpSpPr>
        <p:grpSpPr>
          <a:xfrm>
            <a:off x="6635517" y="4954146"/>
            <a:ext cx="543386" cy="543386"/>
            <a:chOff x="3951735" y="887135"/>
            <a:chExt cx="2782035" cy="2782035"/>
          </a:xfrm>
          <a:solidFill>
            <a:schemeClr val="accent1"/>
          </a:solidFill>
        </p:grpSpPr>
        <p:sp>
          <p:nvSpPr>
            <p:cNvPr id="37" name="椭圆 36">
              <a:extLst>
                <a:ext uri="{FF2B5EF4-FFF2-40B4-BE49-F238E27FC236}">
                  <a16:creationId xmlns:a16="http://schemas.microsoft.com/office/drawing/2014/main" id="{9A99C91A-CEF4-4E7E-8B8B-C8D0D9D8A596}"/>
                </a:ext>
              </a:extLst>
            </p:cNvPr>
            <p:cNvSpPr/>
            <p:nvPr/>
          </p:nvSpPr>
          <p:spPr>
            <a:xfrm>
              <a:off x="3951735" y="887135"/>
              <a:ext cx="2782035" cy="27820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8" name="图片 37">
              <a:extLst>
                <a:ext uri="{FF2B5EF4-FFF2-40B4-BE49-F238E27FC236}">
                  <a16:creationId xmlns:a16="http://schemas.microsoft.com/office/drawing/2014/main" id="{522FADB0-1BB4-4E94-9E8D-B1DE86481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786" y="1414430"/>
              <a:ext cx="1843148" cy="1843133"/>
            </a:xfrm>
            <a:prstGeom prst="rect">
              <a:avLst/>
            </a:prstGeom>
            <a:grpFill/>
          </p:spPr>
        </p:pic>
      </p:grpSp>
      <p:sp>
        <p:nvSpPr>
          <p:cNvPr id="39" name="椭圆 38">
            <a:extLst>
              <a:ext uri="{FF2B5EF4-FFF2-40B4-BE49-F238E27FC236}">
                <a16:creationId xmlns:a16="http://schemas.microsoft.com/office/drawing/2014/main" id="{5554AAAD-4972-4272-BC36-99E6835D9EAC}"/>
              </a:ext>
            </a:extLst>
          </p:cNvPr>
          <p:cNvSpPr>
            <a:spLocks noChangeAspect="1"/>
          </p:cNvSpPr>
          <p:nvPr/>
        </p:nvSpPr>
        <p:spPr>
          <a:xfrm>
            <a:off x="6635517" y="1423775"/>
            <a:ext cx="543386" cy="543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 name="graduate-student_81832">
            <a:extLst>
              <a:ext uri="{FF2B5EF4-FFF2-40B4-BE49-F238E27FC236}">
                <a16:creationId xmlns:a16="http://schemas.microsoft.com/office/drawing/2014/main" id="{845A607C-3CE2-4675-B85A-46A521ABBED7}"/>
              </a:ext>
            </a:extLst>
          </p:cNvPr>
          <p:cNvSpPr>
            <a:spLocks noChangeAspect="1"/>
          </p:cNvSpPr>
          <p:nvPr/>
        </p:nvSpPr>
        <p:spPr bwMode="auto">
          <a:xfrm>
            <a:off x="6733783" y="1551468"/>
            <a:ext cx="362382" cy="288000"/>
          </a:xfrm>
          <a:custGeom>
            <a:avLst/>
            <a:gdLst>
              <a:gd name="connsiteX0" fmla="*/ 65272 w 609191"/>
              <a:gd name="connsiteY0" fmla="*/ 327070 h 484149"/>
              <a:gd name="connsiteX1" fmla="*/ 77974 w 609191"/>
              <a:gd name="connsiteY1" fmla="*/ 340889 h 484149"/>
              <a:gd name="connsiteX2" fmla="*/ 65272 w 609191"/>
              <a:gd name="connsiteY2" fmla="*/ 353673 h 484149"/>
              <a:gd name="connsiteX3" fmla="*/ 51724 w 609191"/>
              <a:gd name="connsiteY3" fmla="*/ 340889 h 484149"/>
              <a:gd name="connsiteX4" fmla="*/ 65272 w 609191"/>
              <a:gd name="connsiteY4" fmla="*/ 327070 h 484149"/>
              <a:gd name="connsiteX5" fmla="*/ 65280 w 609191"/>
              <a:gd name="connsiteY5" fmla="*/ 295268 h 484149"/>
              <a:gd name="connsiteX6" fmla="*/ 25340 w 609191"/>
              <a:gd name="connsiteY6" fmla="*/ 345310 h 484149"/>
              <a:gd name="connsiteX7" fmla="*/ 25340 w 609191"/>
              <a:gd name="connsiteY7" fmla="*/ 459034 h 484149"/>
              <a:gd name="connsiteX8" fmla="*/ 104373 w 609191"/>
              <a:gd name="connsiteY8" fmla="*/ 459034 h 484149"/>
              <a:gd name="connsiteX9" fmla="*/ 104373 w 609191"/>
              <a:gd name="connsiteY9" fmla="*/ 345122 h 484149"/>
              <a:gd name="connsiteX10" fmla="*/ 467703 w 609191"/>
              <a:gd name="connsiteY10" fmla="*/ 259712 h 484149"/>
              <a:gd name="connsiteX11" fmla="*/ 311802 w 609191"/>
              <a:gd name="connsiteY11" fmla="*/ 314081 h 484149"/>
              <a:gd name="connsiteX12" fmla="*/ 168618 w 609191"/>
              <a:gd name="connsiteY12" fmla="*/ 266673 h 484149"/>
              <a:gd name="connsiteX13" fmla="*/ 168618 w 609191"/>
              <a:gd name="connsiteY13" fmla="*/ 392531 h 484149"/>
              <a:gd name="connsiteX14" fmla="*/ 306150 w 609191"/>
              <a:gd name="connsiteY14" fmla="*/ 432602 h 484149"/>
              <a:gd name="connsiteX15" fmla="*/ 306244 w 609191"/>
              <a:gd name="connsiteY15" fmla="*/ 432602 h 484149"/>
              <a:gd name="connsiteX16" fmla="*/ 467609 w 609191"/>
              <a:gd name="connsiteY16" fmla="*/ 392342 h 484149"/>
              <a:gd name="connsiteX17" fmla="*/ 467703 w 609191"/>
              <a:gd name="connsiteY17" fmla="*/ 392342 h 484149"/>
              <a:gd name="connsiteX18" fmla="*/ 311429 w 609191"/>
              <a:gd name="connsiteY18" fmla="*/ 53065 h 484149"/>
              <a:gd name="connsiteX19" fmla="*/ 323957 w 609191"/>
              <a:gd name="connsiteY19" fmla="*/ 65575 h 484149"/>
              <a:gd name="connsiteX20" fmla="*/ 323957 w 609191"/>
              <a:gd name="connsiteY20" fmla="*/ 93979 h 484149"/>
              <a:gd name="connsiteX21" fmla="*/ 349013 w 609191"/>
              <a:gd name="connsiteY21" fmla="*/ 115142 h 484149"/>
              <a:gd name="connsiteX22" fmla="*/ 343361 w 609191"/>
              <a:gd name="connsiteY22" fmla="*/ 131978 h 484149"/>
              <a:gd name="connsiteX23" fmla="*/ 326500 w 609191"/>
              <a:gd name="connsiteY23" fmla="*/ 126334 h 484149"/>
              <a:gd name="connsiteX24" fmla="*/ 309451 w 609191"/>
              <a:gd name="connsiteY24" fmla="*/ 118057 h 484149"/>
              <a:gd name="connsiteX25" fmla="*/ 308320 w 609191"/>
              <a:gd name="connsiteY25" fmla="*/ 118245 h 484149"/>
              <a:gd name="connsiteX26" fmla="*/ 298618 w 609191"/>
              <a:gd name="connsiteY26" fmla="*/ 132730 h 484149"/>
              <a:gd name="connsiteX27" fmla="*/ 298712 w 609191"/>
              <a:gd name="connsiteY27" fmla="*/ 133576 h 484149"/>
              <a:gd name="connsiteX28" fmla="*/ 312559 w 609191"/>
              <a:gd name="connsiteY28" fmla="*/ 144581 h 484149"/>
              <a:gd name="connsiteX29" fmla="*/ 313030 w 609191"/>
              <a:gd name="connsiteY29" fmla="*/ 144581 h 484149"/>
              <a:gd name="connsiteX30" fmla="*/ 313595 w 609191"/>
              <a:gd name="connsiteY30" fmla="*/ 144581 h 484149"/>
              <a:gd name="connsiteX31" fmla="*/ 313784 w 609191"/>
              <a:gd name="connsiteY31" fmla="*/ 144581 h 484149"/>
              <a:gd name="connsiteX32" fmla="*/ 313972 w 609191"/>
              <a:gd name="connsiteY32" fmla="*/ 144581 h 484149"/>
              <a:gd name="connsiteX33" fmla="*/ 350332 w 609191"/>
              <a:gd name="connsiteY33" fmla="*/ 178723 h 484149"/>
              <a:gd name="connsiteX34" fmla="*/ 350520 w 609191"/>
              <a:gd name="connsiteY34" fmla="*/ 179569 h 484149"/>
              <a:gd name="connsiteX35" fmla="*/ 324145 w 609191"/>
              <a:gd name="connsiteY35" fmla="*/ 219449 h 484149"/>
              <a:gd name="connsiteX36" fmla="*/ 324145 w 609191"/>
              <a:gd name="connsiteY36" fmla="*/ 248418 h 484149"/>
              <a:gd name="connsiteX37" fmla="*/ 311523 w 609191"/>
              <a:gd name="connsiteY37" fmla="*/ 261021 h 484149"/>
              <a:gd name="connsiteX38" fmla="*/ 298995 w 609191"/>
              <a:gd name="connsiteY38" fmla="*/ 248418 h 484149"/>
              <a:gd name="connsiteX39" fmla="*/ 298995 w 609191"/>
              <a:gd name="connsiteY39" fmla="*/ 220766 h 484149"/>
              <a:gd name="connsiteX40" fmla="*/ 274598 w 609191"/>
              <a:gd name="connsiteY40" fmla="*/ 203083 h 484149"/>
              <a:gd name="connsiteX41" fmla="*/ 278554 w 609191"/>
              <a:gd name="connsiteY41" fmla="*/ 185777 h 484149"/>
              <a:gd name="connsiteX42" fmla="*/ 295886 w 609191"/>
              <a:gd name="connsiteY42" fmla="*/ 189633 h 484149"/>
              <a:gd name="connsiteX43" fmla="*/ 314537 w 609191"/>
              <a:gd name="connsiteY43" fmla="*/ 196123 h 484149"/>
              <a:gd name="connsiteX44" fmla="*/ 325275 w 609191"/>
              <a:gd name="connsiteY44" fmla="*/ 182109 h 484149"/>
              <a:gd name="connsiteX45" fmla="*/ 311711 w 609191"/>
              <a:gd name="connsiteY45" fmla="*/ 169600 h 484149"/>
              <a:gd name="connsiteX46" fmla="*/ 273656 w 609191"/>
              <a:gd name="connsiteY46" fmla="*/ 135834 h 484149"/>
              <a:gd name="connsiteX47" fmla="*/ 298901 w 609191"/>
              <a:gd name="connsiteY47" fmla="*/ 94732 h 484149"/>
              <a:gd name="connsiteX48" fmla="*/ 298901 w 609191"/>
              <a:gd name="connsiteY48" fmla="*/ 65575 h 484149"/>
              <a:gd name="connsiteX49" fmla="*/ 311429 w 609191"/>
              <a:gd name="connsiteY49" fmla="*/ 53065 h 484149"/>
              <a:gd name="connsiteX50" fmla="*/ 311708 w 609191"/>
              <a:gd name="connsiteY50" fmla="*/ 25115 h 484149"/>
              <a:gd name="connsiteX51" fmla="*/ 46817 w 609191"/>
              <a:gd name="connsiteY51" fmla="*/ 156994 h 484149"/>
              <a:gd name="connsiteX52" fmla="*/ 311708 w 609191"/>
              <a:gd name="connsiteY52" fmla="*/ 288966 h 484149"/>
              <a:gd name="connsiteX53" fmla="*/ 576504 w 609191"/>
              <a:gd name="connsiteY53" fmla="*/ 156994 h 484149"/>
              <a:gd name="connsiteX54" fmla="*/ 311708 w 609191"/>
              <a:gd name="connsiteY54" fmla="*/ 25115 h 484149"/>
              <a:gd name="connsiteX55" fmla="*/ 311708 w 609191"/>
              <a:gd name="connsiteY55" fmla="*/ 0 h 484149"/>
              <a:gd name="connsiteX56" fmla="*/ 604858 w 609191"/>
              <a:gd name="connsiteY56" fmla="*/ 147211 h 484149"/>
              <a:gd name="connsiteX57" fmla="*/ 609191 w 609191"/>
              <a:gd name="connsiteY57" fmla="*/ 156900 h 484149"/>
              <a:gd name="connsiteX58" fmla="*/ 604481 w 609191"/>
              <a:gd name="connsiteY58" fmla="*/ 166682 h 484149"/>
              <a:gd name="connsiteX59" fmla="*/ 492289 w 609191"/>
              <a:gd name="connsiteY59" fmla="*/ 244944 h 484149"/>
              <a:gd name="connsiteX60" fmla="*/ 492289 w 609191"/>
              <a:gd name="connsiteY60" fmla="*/ 400714 h 484149"/>
              <a:gd name="connsiteX61" fmla="*/ 484565 w 609191"/>
              <a:gd name="connsiteY61" fmla="*/ 412378 h 484149"/>
              <a:gd name="connsiteX62" fmla="*/ 309259 w 609191"/>
              <a:gd name="connsiteY62" fmla="*/ 457623 h 484149"/>
              <a:gd name="connsiteX63" fmla="*/ 305302 w 609191"/>
              <a:gd name="connsiteY63" fmla="*/ 457529 h 484149"/>
              <a:gd name="connsiteX64" fmla="*/ 150531 w 609191"/>
              <a:gd name="connsiteY64" fmla="*/ 412284 h 484149"/>
              <a:gd name="connsiteX65" fmla="*/ 143089 w 609191"/>
              <a:gd name="connsiteY65" fmla="*/ 400808 h 484149"/>
              <a:gd name="connsiteX66" fmla="*/ 143089 w 609191"/>
              <a:gd name="connsiteY66" fmla="*/ 252563 h 484149"/>
              <a:gd name="connsiteX67" fmla="*/ 77621 w 609191"/>
              <a:gd name="connsiteY67" fmla="*/ 210704 h 484149"/>
              <a:gd name="connsiteX68" fmla="*/ 77621 w 609191"/>
              <a:gd name="connsiteY68" fmla="*/ 258113 h 484149"/>
              <a:gd name="connsiteX69" fmla="*/ 77621 w 609191"/>
              <a:gd name="connsiteY69" fmla="*/ 270623 h 484149"/>
              <a:gd name="connsiteX70" fmla="*/ 126604 w 609191"/>
              <a:gd name="connsiteY70" fmla="*/ 333082 h 484149"/>
              <a:gd name="connsiteX71" fmla="*/ 129242 w 609191"/>
              <a:gd name="connsiteY71" fmla="*/ 340889 h 484149"/>
              <a:gd name="connsiteX72" fmla="*/ 129242 w 609191"/>
              <a:gd name="connsiteY72" fmla="*/ 471545 h 484149"/>
              <a:gd name="connsiteX73" fmla="*/ 116713 w 609191"/>
              <a:gd name="connsiteY73" fmla="*/ 484149 h 484149"/>
              <a:gd name="connsiteX74" fmla="*/ 12528 w 609191"/>
              <a:gd name="connsiteY74" fmla="*/ 484149 h 484149"/>
              <a:gd name="connsiteX75" fmla="*/ 0 w 609191"/>
              <a:gd name="connsiteY75" fmla="*/ 471545 h 484149"/>
              <a:gd name="connsiteX76" fmla="*/ 0 w 609191"/>
              <a:gd name="connsiteY76" fmla="*/ 340795 h 484149"/>
              <a:gd name="connsiteX77" fmla="*/ 2732 w 609191"/>
              <a:gd name="connsiteY77" fmla="*/ 332988 h 484149"/>
              <a:gd name="connsiteX78" fmla="*/ 52658 w 609191"/>
              <a:gd name="connsiteY78" fmla="*/ 270529 h 484149"/>
              <a:gd name="connsiteX79" fmla="*/ 52658 w 609191"/>
              <a:gd name="connsiteY79" fmla="*/ 264791 h 484149"/>
              <a:gd name="connsiteX80" fmla="*/ 52658 w 609191"/>
              <a:gd name="connsiteY80" fmla="*/ 192738 h 484149"/>
              <a:gd name="connsiteX81" fmla="*/ 18463 w 609191"/>
              <a:gd name="connsiteY81" fmla="*/ 166776 h 484149"/>
              <a:gd name="connsiteX82" fmla="*/ 13847 w 609191"/>
              <a:gd name="connsiteY82" fmla="*/ 156994 h 484149"/>
              <a:gd name="connsiteX83" fmla="*/ 18463 w 609191"/>
              <a:gd name="connsiteY83" fmla="*/ 147211 h 484149"/>
              <a:gd name="connsiteX84" fmla="*/ 311708 w 609191"/>
              <a:gd name="connsiteY84" fmla="*/ 0 h 48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9191" h="484149">
                <a:moveTo>
                  <a:pt x="65272" y="327070"/>
                </a:moveTo>
                <a:cubicBezTo>
                  <a:pt x="72235" y="327070"/>
                  <a:pt x="77974" y="332992"/>
                  <a:pt x="77974" y="340889"/>
                </a:cubicBezTo>
                <a:cubicBezTo>
                  <a:pt x="77974" y="347751"/>
                  <a:pt x="72235" y="353673"/>
                  <a:pt x="65272" y="353673"/>
                </a:cubicBezTo>
                <a:cubicBezTo>
                  <a:pt x="57557" y="353673"/>
                  <a:pt x="51724" y="347751"/>
                  <a:pt x="51724" y="340889"/>
                </a:cubicBezTo>
                <a:cubicBezTo>
                  <a:pt x="51724" y="332992"/>
                  <a:pt x="57651" y="327070"/>
                  <a:pt x="65272" y="327070"/>
                </a:cubicBezTo>
                <a:close/>
                <a:moveTo>
                  <a:pt x="65280" y="295268"/>
                </a:moveTo>
                <a:lnTo>
                  <a:pt x="25340" y="345310"/>
                </a:lnTo>
                <a:lnTo>
                  <a:pt x="25340" y="459034"/>
                </a:lnTo>
                <a:lnTo>
                  <a:pt x="104373" y="459034"/>
                </a:lnTo>
                <a:lnTo>
                  <a:pt x="104373" y="345122"/>
                </a:lnTo>
                <a:close/>
                <a:moveTo>
                  <a:pt x="467703" y="259712"/>
                </a:moveTo>
                <a:cubicBezTo>
                  <a:pt x="415610" y="289060"/>
                  <a:pt x="357772" y="314081"/>
                  <a:pt x="311802" y="314081"/>
                </a:cubicBezTo>
                <a:cubicBezTo>
                  <a:pt x="269600" y="314081"/>
                  <a:pt x="217225" y="292822"/>
                  <a:pt x="168618" y="266673"/>
                </a:cubicBezTo>
                <a:lnTo>
                  <a:pt x="168618" y="392531"/>
                </a:lnTo>
                <a:cubicBezTo>
                  <a:pt x="191979" y="402501"/>
                  <a:pt x="264796" y="431849"/>
                  <a:pt x="306150" y="432602"/>
                </a:cubicBezTo>
                <a:lnTo>
                  <a:pt x="306244" y="432602"/>
                </a:lnTo>
                <a:cubicBezTo>
                  <a:pt x="354475" y="434107"/>
                  <a:pt x="441233" y="402501"/>
                  <a:pt x="467609" y="392342"/>
                </a:cubicBezTo>
                <a:lnTo>
                  <a:pt x="467703" y="392342"/>
                </a:lnTo>
                <a:close/>
                <a:moveTo>
                  <a:pt x="311429" y="53065"/>
                </a:moveTo>
                <a:cubicBezTo>
                  <a:pt x="318305" y="53065"/>
                  <a:pt x="323957" y="58709"/>
                  <a:pt x="323957" y="65575"/>
                </a:cubicBezTo>
                <a:lnTo>
                  <a:pt x="323957" y="93979"/>
                </a:lnTo>
                <a:cubicBezTo>
                  <a:pt x="334507" y="97083"/>
                  <a:pt x="343738" y="104607"/>
                  <a:pt x="349013" y="115142"/>
                </a:cubicBezTo>
                <a:cubicBezTo>
                  <a:pt x="352121" y="121443"/>
                  <a:pt x="349578" y="128968"/>
                  <a:pt x="343361" y="131978"/>
                </a:cubicBezTo>
                <a:cubicBezTo>
                  <a:pt x="337050" y="135081"/>
                  <a:pt x="329514" y="132542"/>
                  <a:pt x="326500" y="126334"/>
                </a:cubicBezTo>
                <a:cubicBezTo>
                  <a:pt x="323203" y="119750"/>
                  <a:pt x="315667" y="115988"/>
                  <a:pt x="309451" y="118057"/>
                </a:cubicBezTo>
                <a:cubicBezTo>
                  <a:pt x="309074" y="118151"/>
                  <a:pt x="308697" y="118151"/>
                  <a:pt x="308320" y="118245"/>
                </a:cubicBezTo>
                <a:cubicBezTo>
                  <a:pt x="300879" y="119938"/>
                  <a:pt x="297770" y="126899"/>
                  <a:pt x="298618" y="132730"/>
                </a:cubicBezTo>
                <a:cubicBezTo>
                  <a:pt x="298712" y="132918"/>
                  <a:pt x="298712" y="133294"/>
                  <a:pt x="298712" y="133576"/>
                </a:cubicBezTo>
                <a:cubicBezTo>
                  <a:pt x="299277" y="139690"/>
                  <a:pt x="305400" y="144581"/>
                  <a:pt x="312559" y="144581"/>
                </a:cubicBezTo>
                <a:lnTo>
                  <a:pt x="313030" y="144581"/>
                </a:lnTo>
                <a:lnTo>
                  <a:pt x="313595" y="144581"/>
                </a:lnTo>
                <a:lnTo>
                  <a:pt x="313784" y="144581"/>
                </a:lnTo>
                <a:lnTo>
                  <a:pt x="313972" y="144581"/>
                </a:lnTo>
                <a:cubicBezTo>
                  <a:pt x="332905" y="146086"/>
                  <a:pt x="347506" y="159818"/>
                  <a:pt x="350332" y="178723"/>
                </a:cubicBezTo>
                <a:cubicBezTo>
                  <a:pt x="350520" y="179005"/>
                  <a:pt x="350520" y="179381"/>
                  <a:pt x="350520" y="179569"/>
                </a:cubicBezTo>
                <a:cubicBezTo>
                  <a:pt x="351839" y="196876"/>
                  <a:pt x="340912" y="213241"/>
                  <a:pt x="324145" y="219449"/>
                </a:cubicBezTo>
                <a:lnTo>
                  <a:pt x="324145" y="248418"/>
                </a:lnTo>
                <a:cubicBezTo>
                  <a:pt x="324145" y="255378"/>
                  <a:pt x="318493" y="261021"/>
                  <a:pt x="311523" y="261021"/>
                </a:cubicBezTo>
                <a:cubicBezTo>
                  <a:pt x="304647" y="261021"/>
                  <a:pt x="298995" y="255378"/>
                  <a:pt x="298995" y="248418"/>
                </a:cubicBezTo>
                <a:lnTo>
                  <a:pt x="298995" y="220766"/>
                </a:lnTo>
                <a:cubicBezTo>
                  <a:pt x="289104" y="218132"/>
                  <a:pt x="280250" y="212113"/>
                  <a:pt x="274598" y="203083"/>
                </a:cubicBezTo>
                <a:cubicBezTo>
                  <a:pt x="270830" y="197158"/>
                  <a:pt x="272620" y="189351"/>
                  <a:pt x="278554" y="185777"/>
                </a:cubicBezTo>
                <a:cubicBezTo>
                  <a:pt x="284394" y="182015"/>
                  <a:pt x="292213" y="183708"/>
                  <a:pt x="295886" y="189633"/>
                </a:cubicBezTo>
                <a:cubicBezTo>
                  <a:pt x="299654" y="195747"/>
                  <a:pt x="307378" y="198380"/>
                  <a:pt x="314537" y="196123"/>
                </a:cubicBezTo>
                <a:cubicBezTo>
                  <a:pt x="321131" y="194148"/>
                  <a:pt x="325464" y="188223"/>
                  <a:pt x="325275" y="182109"/>
                </a:cubicBezTo>
                <a:cubicBezTo>
                  <a:pt x="323957" y="174961"/>
                  <a:pt x="318870" y="170164"/>
                  <a:pt x="311711" y="169600"/>
                </a:cubicBezTo>
                <a:cubicBezTo>
                  <a:pt x="291836" y="169223"/>
                  <a:pt x="275257" y="154551"/>
                  <a:pt x="273656" y="135834"/>
                </a:cubicBezTo>
                <a:cubicBezTo>
                  <a:pt x="271019" y="117305"/>
                  <a:pt x="281663" y="100375"/>
                  <a:pt x="298901" y="94732"/>
                </a:cubicBezTo>
                <a:lnTo>
                  <a:pt x="298901" y="65575"/>
                </a:lnTo>
                <a:cubicBezTo>
                  <a:pt x="298901" y="58709"/>
                  <a:pt x="304552" y="53065"/>
                  <a:pt x="311429" y="53065"/>
                </a:cubicBezTo>
                <a:close/>
                <a:moveTo>
                  <a:pt x="311708" y="25115"/>
                </a:moveTo>
                <a:cubicBezTo>
                  <a:pt x="226927" y="25115"/>
                  <a:pt x="88924" y="125012"/>
                  <a:pt x="46817" y="156994"/>
                </a:cubicBezTo>
                <a:cubicBezTo>
                  <a:pt x="88924" y="188975"/>
                  <a:pt x="226833" y="288966"/>
                  <a:pt x="311708" y="288966"/>
                </a:cubicBezTo>
                <a:cubicBezTo>
                  <a:pt x="396488" y="288966"/>
                  <a:pt x="534396" y="189164"/>
                  <a:pt x="576504" y="156994"/>
                </a:cubicBezTo>
                <a:cubicBezTo>
                  <a:pt x="534396" y="125012"/>
                  <a:pt x="396488" y="25115"/>
                  <a:pt x="311708" y="25115"/>
                </a:cubicBezTo>
                <a:close/>
                <a:moveTo>
                  <a:pt x="311708" y="0"/>
                </a:moveTo>
                <a:cubicBezTo>
                  <a:pt x="420980" y="0"/>
                  <a:pt x="597322" y="141191"/>
                  <a:pt x="604858" y="147211"/>
                </a:cubicBezTo>
                <a:cubicBezTo>
                  <a:pt x="607778" y="149657"/>
                  <a:pt x="609191" y="153137"/>
                  <a:pt x="609191" y="156900"/>
                </a:cubicBezTo>
                <a:cubicBezTo>
                  <a:pt x="609191" y="160662"/>
                  <a:pt x="607496" y="164331"/>
                  <a:pt x="604481" y="166682"/>
                </a:cubicBezTo>
                <a:cubicBezTo>
                  <a:pt x="600713" y="169786"/>
                  <a:pt x="552765" y="208165"/>
                  <a:pt x="492289" y="244944"/>
                </a:cubicBezTo>
                <a:lnTo>
                  <a:pt x="492289" y="400714"/>
                </a:lnTo>
                <a:cubicBezTo>
                  <a:pt x="492289" y="405888"/>
                  <a:pt x="489275" y="410497"/>
                  <a:pt x="484565" y="412378"/>
                </a:cubicBezTo>
                <a:cubicBezTo>
                  <a:pt x="479855" y="414354"/>
                  <a:pt x="372373" y="457623"/>
                  <a:pt x="309259" y="457623"/>
                </a:cubicBezTo>
                <a:cubicBezTo>
                  <a:pt x="307940" y="457623"/>
                  <a:pt x="306621" y="457529"/>
                  <a:pt x="305302" y="457529"/>
                </a:cubicBezTo>
                <a:cubicBezTo>
                  <a:pt x="250760" y="456494"/>
                  <a:pt x="154488" y="413977"/>
                  <a:pt x="150531" y="412284"/>
                </a:cubicBezTo>
                <a:cubicBezTo>
                  <a:pt x="146010" y="410215"/>
                  <a:pt x="143089" y="405888"/>
                  <a:pt x="143089" y="400808"/>
                </a:cubicBezTo>
                <a:lnTo>
                  <a:pt x="143089" y="252563"/>
                </a:lnTo>
                <a:cubicBezTo>
                  <a:pt x="119068" y="238547"/>
                  <a:pt x="96743" y="223873"/>
                  <a:pt x="77621" y="210704"/>
                </a:cubicBezTo>
                <a:lnTo>
                  <a:pt x="77621" y="258113"/>
                </a:lnTo>
                <a:lnTo>
                  <a:pt x="77621" y="270623"/>
                </a:lnTo>
                <a:lnTo>
                  <a:pt x="126604" y="333082"/>
                </a:lnTo>
                <a:cubicBezTo>
                  <a:pt x="128394" y="335339"/>
                  <a:pt x="129242" y="338161"/>
                  <a:pt x="129242" y="340889"/>
                </a:cubicBezTo>
                <a:lnTo>
                  <a:pt x="129242" y="471545"/>
                </a:lnTo>
                <a:cubicBezTo>
                  <a:pt x="129242" y="478505"/>
                  <a:pt x="123590" y="484149"/>
                  <a:pt x="116713" y="484149"/>
                </a:cubicBezTo>
                <a:lnTo>
                  <a:pt x="12528" y="484149"/>
                </a:lnTo>
                <a:cubicBezTo>
                  <a:pt x="5652" y="484149"/>
                  <a:pt x="0" y="478505"/>
                  <a:pt x="0" y="471545"/>
                </a:cubicBezTo>
                <a:lnTo>
                  <a:pt x="0" y="340795"/>
                </a:lnTo>
                <a:cubicBezTo>
                  <a:pt x="0" y="337973"/>
                  <a:pt x="1036" y="335245"/>
                  <a:pt x="2732" y="332988"/>
                </a:cubicBezTo>
                <a:lnTo>
                  <a:pt x="52658" y="270529"/>
                </a:lnTo>
                <a:lnTo>
                  <a:pt x="52658" y="264791"/>
                </a:lnTo>
                <a:lnTo>
                  <a:pt x="52658" y="192738"/>
                </a:lnTo>
                <a:cubicBezTo>
                  <a:pt x="33064" y="178440"/>
                  <a:pt x="20347" y="168281"/>
                  <a:pt x="18463" y="166776"/>
                </a:cubicBezTo>
                <a:cubicBezTo>
                  <a:pt x="15543" y="164425"/>
                  <a:pt x="13847" y="160756"/>
                  <a:pt x="13847" y="156994"/>
                </a:cubicBezTo>
                <a:cubicBezTo>
                  <a:pt x="13847" y="153231"/>
                  <a:pt x="15543" y="149657"/>
                  <a:pt x="18463" y="147211"/>
                </a:cubicBezTo>
                <a:cubicBezTo>
                  <a:pt x="25999" y="141191"/>
                  <a:pt x="202341" y="0"/>
                  <a:pt x="31170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2324949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20">
            <a:extLst>
              <a:ext uri="{FF2B5EF4-FFF2-40B4-BE49-F238E27FC236}">
                <a16:creationId xmlns:a16="http://schemas.microsoft.com/office/drawing/2014/main" id="{534736EF-8A99-4B14-A726-498B99B962D1}"/>
              </a:ext>
            </a:extLst>
          </p:cNvPr>
          <p:cNvSpPr/>
          <p:nvPr/>
        </p:nvSpPr>
        <p:spPr>
          <a:xfrm>
            <a:off x="660400" y="1273256"/>
            <a:ext cx="5635009" cy="5051233"/>
          </a:xfrm>
          <a:prstGeom prst="roundRect">
            <a:avLst>
              <a:gd name="adj" fmla="val 3631"/>
            </a:avLst>
          </a:prstGeom>
          <a:solidFill>
            <a:srgbClr val="FFFFFF"/>
          </a:solidFill>
          <a:ln>
            <a:noFill/>
          </a:ln>
          <a:effectLst>
            <a:outerShdw blurRad="228600" dist="381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a:ea typeface="思源黑体 CN Light"/>
                <a:cs typeface="+mn-cs"/>
              </a:rPr>
              <a:t>c</a:t>
            </a:r>
            <a:endParaRPr kumimoji="0" lang="zh-CN" altLang="en-US" sz="1800" b="0" i="0" u="none" strike="noStrike" kern="1200" cap="none" spc="0" normalizeH="0" baseline="0" noProof="0" dirty="0">
              <a:ln>
                <a:noFill/>
              </a:ln>
              <a:solidFill>
                <a:prstClr val="white"/>
              </a:solidFill>
              <a:effectLst/>
              <a:uLnTx/>
              <a:uFillTx/>
              <a:latin typeface="Segoe UI"/>
              <a:ea typeface="思源黑体 CN Light"/>
              <a:cs typeface="+mn-cs"/>
            </a:endParaRPr>
          </a:p>
        </p:txBody>
      </p:sp>
      <p:sp>
        <p:nvSpPr>
          <p:cNvPr id="3" name="文本框 2">
            <a:extLst>
              <a:ext uri="{FF2B5EF4-FFF2-40B4-BE49-F238E27FC236}">
                <a16:creationId xmlns:a16="http://schemas.microsoft.com/office/drawing/2014/main" id="{02F9DD93-E2BF-4111-8F6D-9BFE0F01E298}"/>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或者三个分析</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aphicFrame>
        <p:nvGraphicFramePr>
          <p:cNvPr id="15" name="图表 14">
            <a:extLst>
              <a:ext uri="{FF2B5EF4-FFF2-40B4-BE49-F238E27FC236}">
                <a16:creationId xmlns:a16="http://schemas.microsoft.com/office/drawing/2014/main" id="{7A8CB982-AECF-4B54-9040-8267C1A94E10}"/>
              </a:ext>
            </a:extLst>
          </p:cNvPr>
          <p:cNvGraphicFramePr/>
          <p:nvPr>
            <p:extLst>
              <p:ext uri="{D42A27DB-BD31-4B8C-83A1-F6EECF244321}">
                <p14:modId xmlns:p14="http://schemas.microsoft.com/office/powerpoint/2010/main" val="1830797475"/>
              </p:ext>
            </p:extLst>
          </p:nvPr>
        </p:nvGraphicFramePr>
        <p:xfrm>
          <a:off x="977819" y="1368381"/>
          <a:ext cx="5000171" cy="4758544"/>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组合 1">
            <a:extLst>
              <a:ext uri="{FF2B5EF4-FFF2-40B4-BE49-F238E27FC236}">
                <a16:creationId xmlns:a16="http://schemas.microsoft.com/office/drawing/2014/main" id="{F31B5E79-69E9-421A-8B36-535667EC1BC6}"/>
              </a:ext>
            </a:extLst>
          </p:cNvPr>
          <p:cNvGrpSpPr/>
          <p:nvPr/>
        </p:nvGrpSpPr>
        <p:grpSpPr>
          <a:xfrm>
            <a:off x="6612828" y="1368380"/>
            <a:ext cx="4918772" cy="1444268"/>
            <a:chOff x="6612828" y="1368380"/>
            <a:chExt cx="4918772" cy="1864244"/>
          </a:xfrm>
        </p:grpSpPr>
        <p:sp>
          <p:nvSpPr>
            <p:cNvPr id="11" name="矩形 10">
              <a:extLst>
                <a:ext uri="{FF2B5EF4-FFF2-40B4-BE49-F238E27FC236}">
                  <a16:creationId xmlns:a16="http://schemas.microsoft.com/office/drawing/2014/main" id="{DC59F400-3197-4064-81AE-4ACCE29A11B6}"/>
                </a:ext>
              </a:extLst>
            </p:cNvPr>
            <p:cNvSpPr/>
            <p:nvPr/>
          </p:nvSpPr>
          <p:spPr>
            <a:xfrm>
              <a:off x="6637789" y="1368381"/>
              <a:ext cx="4893811" cy="1864243"/>
            </a:xfrm>
            <a:prstGeom prst="rect">
              <a:avLst/>
            </a:prstGeom>
            <a:solidFill>
              <a:sysClr val="window" lastClr="FFFFFF"/>
            </a:solidFill>
            <a:ln w="12700" cap="flat" cmpd="sng" algn="ctr">
              <a:noFill/>
              <a:prstDash val="solid"/>
              <a:miter lim="800000"/>
            </a:ln>
            <a:effectLst>
              <a:outerShdw blurRad="50800" dist="38100" dir="2700000" algn="tl" rotWithShape="0">
                <a:schemeClr val="accent1">
                  <a:alpha val="25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C16EE592-7F92-4F90-A02D-396FB76796B8}"/>
                </a:ext>
              </a:extLst>
            </p:cNvPr>
            <p:cNvSpPr/>
            <p:nvPr/>
          </p:nvSpPr>
          <p:spPr>
            <a:xfrm rot="10800000">
              <a:off x="6612828" y="1368380"/>
              <a:ext cx="89962" cy="1864243"/>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grpSp>
      <p:sp>
        <p:nvSpPr>
          <p:cNvPr id="4" name="文本框 3">
            <a:extLst>
              <a:ext uri="{FF2B5EF4-FFF2-40B4-BE49-F238E27FC236}">
                <a16:creationId xmlns:a16="http://schemas.microsoft.com/office/drawing/2014/main" id="{442A6DD9-978C-4FB6-8B1C-53E422CE88C0}"/>
              </a:ext>
            </a:extLst>
          </p:cNvPr>
          <p:cNvSpPr txBox="1"/>
          <p:nvPr/>
        </p:nvSpPr>
        <p:spPr>
          <a:xfrm>
            <a:off x="6771696" y="1412109"/>
            <a:ext cx="3402451" cy="400110"/>
          </a:xfrm>
          <a:prstGeom prst="rect">
            <a:avLst/>
          </a:prstGeom>
          <a:noFill/>
        </p:spPr>
        <p:txBody>
          <a:bodyPr wrap="square" rtlCol="0">
            <a:sp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01 </a:t>
            </a:r>
            <a:r>
              <a:rPr lang="zh-CN" altLang="en-US" sz="2000" b="1" dirty="0">
                <a:solidFill>
                  <a:schemeClr val="accent1"/>
                </a:solidFill>
                <a:latin typeface="微软雅黑" panose="020B0503020204020204" pitchFamily="34" charset="-122"/>
                <a:ea typeface="微软雅黑" panose="020B0503020204020204" pitchFamily="34" charset="-122"/>
              </a:rPr>
              <a:t>输入你的结论</a:t>
            </a:r>
            <a:r>
              <a:rPr lang="en-US" altLang="zh-CN" sz="2000" b="1" dirty="0">
                <a:solidFill>
                  <a:schemeClr val="accent1"/>
                </a:solidFill>
                <a:latin typeface="微软雅黑" panose="020B0503020204020204" pitchFamily="34" charset="-122"/>
                <a:ea typeface="微软雅黑" panose="020B0503020204020204" pitchFamily="34" charset="-122"/>
              </a:rPr>
              <a:t> </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34" name="内容占位符 11">
            <a:extLst>
              <a:ext uri="{FF2B5EF4-FFF2-40B4-BE49-F238E27FC236}">
                <a16:creationId xmlns:a16="http://schemas.microsoft.com/office/drawing/2014/main" id="{062BFA6E-0DD2-41B3-9431-FF097639905F}"/>
              </a:ext>
            </a:extLst>
          </p:cNvPr>
          <p:cNvSpPr txBox="1">
            <a:spLocks/>
          </p:cNvSpPr>
          <p:nvPr/>
        </p:nvSpPr>
        <p:spPr>
          <a:xfrm>
            <a:off x="6771696" y="1737597"/>
            <a:ext cx="4283423" cy="728982"/>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zh-CN" altLang="en-US" spc="0" dirty="0">
                <a:solidFill>
                  <a:srgbClr val="000000">
                    <a:lumMod val="85000"/>
                    <a:lumOff val="15000"/>
                  </a:srgbClr>
                </a:solidFill>
                <a:latin typeface="微软雅黑" panose="020B0503020204020204" pitchFamily="34" charset="-122"/>
                <a:ea typeface="微软雅黑" panose="020B0503020204020204" pitchFamily="34" charset="-122"/>
              </a:rPr>
              <a:t>教育者有目的有计划有组织的对受教育者的心智发展进行教化培育</a:t>
            </a:r>
          </a:p>
        </p:txBody>
      </p:sp>
      <p:grpSp>
        <p:nvGrpSpPr>
          <p:cNvPr id="37" name="组合 36">
            <a:extLst>
              <a:ext uri="{FF2B5EF4-FFF2-40B4-BE49-F238E27FC236}">
                <a16:creationId xmlns:a16="http://schemas.microsoft.com/office/drawing/2014/main" id="{1033EE18-104C-4E71-81DF-BF015B2D9DE9}"/>
              </a:ext>
            </a:extLst>
          </p:cNvPr>
          <p:cNvGrpSpPr/>
          <p:nvPr/>
        </p:nvGrpSpPr>
        <p:grpSpPr>
          <a:xfrm>
            <a:off x="6612828" y="3124300"/>
            <a:ext cx="4918772" cy="1444268"/>
            <a:chOff x="6612828" y="1368380"/>
            <a:chExt cx="4918772" cy="1864244"/>
          </a:xfrm>
        </p:grpSpPr>
        <p:sp>
          <p:nvSpPr>
            <p:cNvPr id="38" name="矩形 37">
              <a:extLst>
                <a:ext uri="{FF2B5EF4-FFF2-40B4-BE49-F238E27FC236}">
                  <a16:creationId xmlns:a16="http://schemas.microsoft.com/office/drawing/2014/main" id="{FCF4A6CB-FAE9-42D9-B714-8D20A9CCB2F4}"/>
                </a:ext>
              </a:extLst>
            </p:cNvPr>
            <p:cNvSpPr/>
            <p:nvPr/>
          </p:nvSpPr>
          <p:spPr>
            <a:xfrm>
              <a:off x="6637789" y="1368381"/>
              <a:ext cx="4893811" cy="1864243"/>
            </a:xfrm>
            <a:prstGeom prst="rect">
              <a:avLst/>
            </a:prstGeom>
            <a:solidFill>
              <a:sysClr val="window" lastClr="FFFFFF"/>
            </a:solidFill>
            <a:ln w="12700" cap="flat" cmpd="sng" algn="ctr">
              <a:noFill/>
              <a:prstDash val="solid"/>
              <a:miter lim="800000"/>
            </a:ln>
            <a:effectLst>
              <a:outerShdw blurRad="50800" dist="38100" dir="2700000" algn="tl" rotWithShape="0">
                <a:schemeClr val="accent1">
                  <a:alpha val="25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39" name="矩形 38">
              <a:extLst>
                <a:ext uri="{FF2B5EF4-FFF2-40B4-BE49-F238E27FC236}">
                  <a16:creationId xmlns:a16="http://schemas.microsoft.com/office/drawing/2014/main" id="{5E89933C-53AC-43DE-A91C-DE6DF36C952B}"/>
                </a:ext>
              </a:extLst>
            </p:cNvPr>
            <p:cNvSpPr/>
            <p:nvPr/>
          </p:nvSpPr>
          <p:spPr>
            <a:xfrm rot="10800000">
              <a:off x="6612828" y="1368380"/>
              <a:ext cx="89962" cy="1864243"/>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grpSp>
      <p:sp>
        <p:nvSpPr>
          <p:cNvPr id="40" name="文本框 39">
            <a:extLst>
              <a:ext uri="{FF2B5EF4-FFF2-40B4-BE49-F238E27FC236}">
                <a16:creationId xmlns:a16="http://schemas.microsoft.com/office/drawing/2014/main" id="{D75FC917-C70C-4093-B0CC-7C48226A01F2}"/>
              </a:ext>
            </a:extLst>
          </p:cNvPr>
          <p:cNvSpPr txBox="1"/>
          <p:nvPr/>
        </p:nvSpPr>
        <p:spPr>
          <a:xfrm>
            <a:off x="6771696" y="3168029"/>
            <a:ext cx="3402451" cy="400110"/>
          </a:xfrm>
          <a:prstGeom prst="rect">
            <a:avLst/>
          </a:prstGeom>
          <a:noFill/>
        </p:spPr>
        <p:txBody>
          <a:bodyPr wrap="square" rtlCol="0">
            <a:spAutoFit/>
          </a:bodyPr>
          <a:lstStyle/>
          <a:p>
            <a:r>
              <a:rPr lang="en-US" altLang="zh-CN" sz="2000" b="1" dirty="0">
                <a:solidFill>
                  <a:schemeClr val="accent2"/>
                </a:solidFill>
                <a:latin typeface="微软雅黑" panose="020B0503020204020204" pitchFamily="34" charset="-122"/>
                <a:ea typeface="微软雅黑" panose="020B0503020204020204" pitchFamily="34" charset="-122"/>
              </a:rPr>
              <a:t>02 </a:t>
            </a:r>
            <a:r>
              <a:rPr lang="zh-CN" altLang="en-US" sz="2000" b="1" dirty="0">
                <a:solidFill>
                  <a:schemeClr val="accent2"/>
                </a:solidFill>
                <a:latin typeface="微软雅黑" panose="020B0503020204020204" pitchFamily="34" charset="-122"/>
                <a:ea typeface="微软雅黑" panose="020B0503020204020204" pitchFamily="34" charset="-122"/>
              </a:rPr>
              <a:t>分析数据背后的原因</a:t>
            </a:r>
          </a:p>
        </p:txBody>
      </p:sp>
      <p:sp>
        <p:nvSpPr>
          <p:cNvPr id="41" name="内容占位符 11">
            <a:extLst>
              <a:ext uri="{FF2B5EF4-FFF2-40B4-BE49-F238E27FC236}">
                <a16:creationId xmlns:a16="http://schemas.microsoft.com/office/drawing/2014/main" id="{A61CDD63-4774-4754-B732-16E906E8993F}"/>
              </a:ext>
            </a:extLst>
          </p:cNvPr>
          <p:cNvSpPr txBox="1">
            <a:spLocks/>
          </p:cNvSpPr>
          <p:nvPr/>
        </p:nvSpPr>
        <p:spPr>
          <a:xfrm>
            <a:off x="6771696" y="3493517"/>
            <a:ext cx="4283423" cy="728982"/>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zh-CN" altLang="en-US" spc="0" dirty="0">
                <a:solidFill>
                  <a:srgbClr val="000000">
                    <a:lumMod val="85000"/>
                    <a:lumOff val="15000"/>
                  </a:srgbClr>
                </a:solidFill>
                <a:latin typeface="微软雅黑" panose="020B0503020204020204" pitchFamily="34" charset="-122"/>
                <a:ea typeface="微软雅黑" panose="020B0503020204020204" pitchFamily="34" charset="-122"/>
              </a:rPr>
              <a:t>教育者有目的有计划有组织的对受教育者的心智发展进行教化培育</a:t>
            </a:r>
          </a:p>
        </p:txBody>
      </p:sp>
      <p:grpSp>
        <p:nvGrpSpPr>
          <p:cNvPr id="42" name="组合 41">
            <a:extLst>
              <a:ext uri="{FF2B5EF4-FFF2-40B4-BE49-F238E27FC236}">
                <a16:creationId xmlns:a16="http://schemas.microsoft.com/office/drawing/2014/main" id="{E51F7CD7-94F5-4114-AFCB-4D4FB5ACB2A2}"/>
              </a:ext>
            </a:extLst>
          </p:cNvPr>
          <p:cNvGrpSpPr/>
          <p:nvPr/>
        </p:nvGrpSpPr>
        <p:grpSpPr>
          <a:xfrm>
            <a:off x="6612828" y="4880221"/>
            <a:ext cx="4918772" cy="1444268"/>
            <a:chOff x="6612828" y="1368380"/>
            <a:chExt cx="4918772" cy="1864244"/>
          </a:xfrm>
        </p:grpSpPr>
        <p:sp>
          <p:nvSpPr>
            <p:cNvPr id="43" name="矩形 42">
              <a:extLst>
                <a:ext uri="{FF2B5EF4-FFF2-40B4-BE49-F238E27FC236}">
                  <a16:creationId xmlns:a16="http://schemas.microsoft.com/office/drawing/2014/main" id="{F94144E8-D919-4D0F-BB46-2623671EE93E}"/>
                </a:ext>
              </a:extLst>
            </p:cNvPr>
            <p:cNvSpPr/>
            <p:nvPr/>
          </p:nvSpPr>
          <p:spPr>
            <a:xfrm>
              <a:off x="6637789" y="1368381"/>
              <a:ext cx="4893811" cy="1864243"/>
            </a:xfrm>
            <a:prstGeom prst="rect">
              <a:avLst/>
            </a:prstGeom>
            <a:solidFill>
              <a:sysClr val="window" lastClr="FFFFFF"/>
            </a:solidFill>
            <a:ln w="12700" cap="flat" cmpd="sng" algn="ctr">
              <a:noFill/>
              <a:prstDash val="solid"/>
              <a:miter lim="800000"/>
            </a:ln>
            <a:effectLst>
              <a:outerShdw blurRad="50800" dist="38100" dir="2700000" algn="tl" rotWithShape="0">
                <a:schemeClr val="accent1">
                  <a:alpha val="25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4" name="矩形 43">
              <a:extLst>
                <a:ext uri="{FF2B5EF4-FFF2-40B4-BE49-F238E27FC236}">
                  <a16:creationId xmlns:a16="http://schemas.microsoft.com/office/drawing/2014/main" id="{F3F2EEFB-7FFC-48BB-A013-F4DBA8BBD175}"/>
                </a:ext>
              </a:extLst>
            </p:cNvPr>
            <p:cNvSpPr/>
            <p:nvPr/>
          </p:nvSpPr>
          <p:spPr>
            <a:xfrm rot="10800000">
              <a:off x="6612828" y="1368380"/>
              <a:ext cx="89962" cy="1864243"/>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grpSp>
      <p:sp>
        <p:nvSpPr>
          <p:cNvPr id="45" name="文本框 44">
            <a:extLst>
              <a:ext uri="{FF2B5EF4-FFF2-40B4-BE49-F238E27FC236}">
                <a16:creationId xmlns:a16="http://schemas.microsoft.com/office/drawing/2014/main" id="{72A8DDD4-78B3-46AE-A88C-B3880A2BECDC}"/>
              </a:ext>
            </a:extLst>
          </p:cNvPr>
          <p:cNvSpPr txBox="1"/>
          <p:nvPr/>
        </p:nvSpPr>
        <p:spPr>
          <a:xfrm>
            <a:off x="6771696" y="4923950"/>
            <a:ext cx="3402451" cy="400110"/>
          </a:xfrm>
          <a:prstGeom prst="rect">
            <a:avLst/>
          </a:prstGeom>
          <a:noFill/>
        </p:spPr>
        <p:txBody>
          <a:bodyPr wrap="square" rtlCol="0">
            <a:sp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03 </a:t>
            </a:r>
            <a:r>
              <a:rPr lang="zh-CN" altLang="en-US" sz="2000" b="1" dirty="0">
                <a:solidFill>
                  <a:schemeClr val="accent1"/>
                </a:solidFill>
                <a:latin typeface="微软雅黑" panose="020B0503020204020204" pitchFamily="34" charset="-122"/>
                <a:ea typeface="微软雅黑" panose="020B0503020204020204" pitchFamily="34" charset="-122"/>
              </a:rPr>
              <a:t>预测之后的趋势</a:t>
            </a:r>
          </a:p>
        </p:txBody>
      </p:sp>
      <p:sp>
        <p:nvSpPr>
          <p:cNvPr id="46" name="内容占位符 11">
            <a:extLst>
              <a:ext uri="{FF2B5EF4-FFF2-40B4-BE49-F238E27FC236}">
                <a16:creationId xmlns:a16="http://schemas.microsoft.com/office/drawing/2014/main" id="{ED8CECB0-94CC-4500-9D78-1A6B4392D74A}"/>
              </a:ext>
            </a:extLst>
          </p:cNvPr>
          <p:cNvSpPr txBox="1">
            <a:spLocks/>
          </p:cNvSpPr>
          <p:nvPr/>
        </p:nvSpPr>
        <p:spPr>
          <a:xfrm>
            <a:off x="6771696" y="5249438"/>
            <a:ext cx="4283423" cy="728982"/>
          </a:xfrm>
          <a:prstGeom prst="rect">
            <a:avLst/>
          </a:prstGeom>
        </p:spPr>
        <p:txBody>
          <a:bodyPr vert="horz" wrap="square" lIns="91440" tIns="45720" rIns="91440" bIns="45720" rtlCol="0">
            <a:spAutoFit/>
          </a:bodyPr>
          <a:lstStyle>
            <a:lvl1pPr marL="0" indent="0" algn="l" defTabSz="914400" rtl="0" eaLnBrk="1" latinLnBrk="0" hangingPunct="1">
              <a:lnSpc>
                <a:spcPct val="150000"/>
              </a:lnSpc>
              <a:spcBef>
                <a:spcPts val="10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1pPr>
            <a:lvl2pPr marL="4572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2pPr>
            <a:lvl3pPr marL="9144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3pPr>
            <a:lvl4pPr marL="13716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4pPr>
            <a:lvl5pPr marL="1828800" indent="0" algn="l" defTabSz="914400" rtl="0" eaLnBrk="1" latinLnBrk="0" hangingPunct="1">
              <a:lnSpc>
                <a:spcPct val="150000"/>
              </a:lnSpc>
              <a:spcBef>
                <a:spcPts val="500"/>
              </a:spcBef>
              <a:buFontTx/>
              <a:buNone/>
              <a:defRPr sz="1800" kern="0" spc="100" baseline="0">
                <a:solidFill>
                  <a:schemeClr val="bg1">
                    <a:lumMod val="95000"/>
                  </a:schemeClr>
                </a:solidFill>
                <a:latin typeface="微软雅黑 Light" panose="020B0502040204020203" pitchFamily="34" charset="-122"/>
                <a:ea typeface="微软雅黑 Light" panose="020B0502040204020203" pitchFamily="34" charset="-122"/>
                <a:cs typeface="+mn-cs"/>
                <a:sym typeface="微软雅黑 Light" panose="020B0502040204020203"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zh-CN" altLang="en-US" spc="0" dirty="0">
                <a:solidFill>
                  <a:srgbClr val="000000">
                    <a:lumMod val="85000"/>
                    <a:lumOff val="15000"/>
                  </a:srgbClr>
                </a:solidFill>
                <a:latin typeface="微软雅黑" panose="020B0503020204020204" pitchFamily="34" charset="-122"/>
                <a:ea typeface="微软雅黑" panose="020B0503020204020204" pitchFamily="34" charset="-122"/>
              </a:rPr>
              <a:t>教育者有目的有计划有组织的对受教育者的心智发展进行教化培育</a:t>
            </a:r>
          </a:p>
        </p:txBody>
      </p:sp>
    </p:spTree>
    <p:extLst>
      <p:ext uri="{BB962C8B-B14F-4D97-AF65-F5344CB8AC3E}">
        <p14:creationId xmlns:p14="http://schemas.microsoft.com/office/powerpoint/2010/main" val="3218062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20">
            <a:extLst>
              <a:ext uri="{FF2B5EF4-FFF2-40B4-BE49-F238E27FC236}">
                <a16:creationId xmlns:a16="http://schemas.microsoft.com/office/drawing/2014/main" id="{534736EF-8A99-4B14-A726-498B99B962D1}"/>
              </a:ext>
            </a:extLst>
          </p:cNvPr>
          <p:cNvSpPr/>
          <p:nvPr/>
        </p:nvSpPr>
        <p:spPr>
          <a:xfrm>
            <a:off x="660400" y="1273256"/>
            <a:ext cx="5635009" cy="5051233"/>
          </a:xfrm>
          <a:prstGeom prst="roundRect">
            <a:avLst>
              <a:gd name="adj" fmla="val 3631"/>
            </a:avLst>
          </a:prstGeom>
          <a:solidFill>
            <a:srgbClr val="FFFFFF"/>
          </a:solidFill>
          <a:ln>
            <a:noFill/>
          </a:ln>
          <a:effectLst>
            <a:outerShdw blurRad="228600" dist="381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Segoe UI"/>
                <a:ea typeface="思源黑体 CN Light"/>
                <a:cs typeface="+mn-cs"/>
              </a:rPr>
              <a:t>c</a:t>
            </a:r>
            <a:endParaRPr kumimoji="0" lang="zh-CN" altLang="en-US" sz="1800" b="0" i="0" u="none" strike="noStrike" kern="1200" cap="none" spc="0" normalizeH="0" baseline="0" noProof="0" dirty="0">
              <a:ln>
                <a:noFill/>
              </a:ln>
              <a:solidFill>
                <a:prstClr val="white"/>
              </a:solidFill>
              <a:effectLst/>
              <a:uLnTx/>
              <a:uFillTx/>
              <a:latin typeface="Segoe UI"/>
              <a:ea typeface="思源黑体 CN Light"/>
              <a:cs typeface="+mn-cs"/>
            </a:endParaRPr>
          </a:p>
        </p:txBody>
      </p:sp>
      <p:sp>
        <p:nvSpPr>
          <p:cNvPr id="3" name="文本框 2">
            <a:extLst>
              <a:ext uri="{FF2B5EF4-FFF2-40B4-BE49-F238E27FC236}">
                <a16:creationId xmlns:a16="http://schemas.microsoft.com/office/drawing/2014/main" id="{02F9DD93-E2BF-4111-8F6D-9BFE0F01E298}"/>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多条结论都可以</a:t>
            </a:r>
            <a:endParaRPr lang="zh-CN" altLang="en-US" sz="3200" dirty="0">
              <a:solidFill>
                <a:schemeClr val="accent1"/>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0E72073A-B967-4E4E-A3BF-50A7EAF0C800}"/>
              </a:ext>
            </a:extLst>
          </p:cNvPr>
          <p:cNvSpPr txBox="1"/>
          <p:nvPr/>
        </p:nvSpPr>
        <p:spPr>
          <a:xfrm>
            <a:off x="6734550" y="2134749"/>
            <a:ext cx="4518608" cy="3731278"/>
          </a:xfrm>
          <a:prstGeom prst="rect">
            <a:avLst/>
          </a:prstGeom>
          <a:noFill/>
        </p:spPr>
        <p:txBody>
          <a:bodyPr wrap="square" rtlCol="0">
            <a:spAutoFit/>
          </a:bodyPr>
          <a:lstStyle/>
          <a:p>
            <a:pPr marL="342900" indent="-342900" algn="just">
              <a:lnSpc>
                <a:spcPct val="150000"/>
              </a:lnSpc>
              <a:buClr>
                <a:schemeClr val="accent1"/>
              </a:buClr>
              <a:buFont typeface="Wingdings" panose="05000000000000000000" pitchFamily="2" charset="2"/>
              <a:buChar char="ü"/>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这里写上根据图表得出的结论，增加观点直接回车换行即可</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marL="342900" indent="-342900" algn="just">
              <a:lnSpc>
                <a:spcPct val="150000"/>
              </a:lnSpc>
              <a:buClr>
                <a:schemeClr val="accent1"/>
              </a:buClr>
              <a:buFont typeface="Wingdings" panose="05000000000000000000" pitchFamily="2" charset="2"/>
              <a:buChar char="ü"/>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可以是条形、柱状、折线图、饼图等等，万图皆可盘</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marL="342900" indent="-342900" algn="just">
              <a:lnSpc>
                <a:spcPct val="150000"/>
              </a:lnSpc>
              <a:buClr>
                <a:schemeClr val="accent1"/>
              </a:buClr>
              <a:buFont typeface="Wingdings" panose="05000000000000000000" pitchFamily="2" charset="2"/>
              <a:buChar char="ü"/>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不够还可以换行添加</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marL="342900" indent="-342900" algn="just">
              <a:lnSpc>
                <a:spcPct val="150000"/>
              </a:lnSpc>
              <a:buClr>
                <a:schemeClr val="accent1"/>
              </a:buClr>
              <a:buFont typeface="Wingdings" panose="05000000000000000000" pitchFamily="2" charset="2"/>
              <a:buChar char="ü"/>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比如我现在就是在凑字数</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marL="342900" indent="-342900" algn="just">
              <a:lnSpc>
                <a:spcPct val="150000"/>
              </a:lnSpc>
              <a:buClr>
                <a:schemeClr val="accent1"/>
              </a:buClr>
              <a:buFont typeface="Wingdings" panose="05000000000000000000" pitchFamily="2" charset="2"/>
              <a:buChar char="ü"/>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主要让两个系列的颜色有所对比</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marL="342900" indent="-342900" algn="just">
              <a:lnSpc>
                <a:spcPct val="150000"/>
              </a:lnSpc>
              <a:buClr>
                <a:schemeClr val="accent1"/>
              </a:buClr>
              <a:buFont typeface="Wingdings" panose="05000000000000000000" pitchFamily="2" charset="2"/>
              <a:buChar char="ü"/>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其他类型的图表也是同样的道理</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aphicFrame>
        <p:nvGraphicFramePr>
          <p:cNvPr id="15" name="图表 14">
            <a:extLst>
              <a:ext uri="{FF2B5EF4-FFF2-40B4-BE49-F238E27FC236}">
                <a16:creationId xmlns:a16="http://schemas.microsoft.com/office/drawing/2014/main" id="{7A8CB982-AECF-4B54-9040-8267C1A94E10}"/>
              </a:ext>
            </a:extLst>
          </p:cNvPr>
          <p:cNvGraphicFramePr/>
          <p:nvPr>
            <p:extLst/>
          </p:nvPr>
        </p:nvGraphicFramePr>
        <p:xfrm>
          <a:off x="977819" y="1368381"/>
          <a:ext cx="5000171" cy="4758544"/>
        </p:xfrm>
        <a:graphic>
          <a:graphicData uri="http://schemas.openxmlformats.org/drawingml/2006/chart">
            <c:chart xmlns:c="http://schemas.openxmlformats.org/drawingml/2006/chart" xmlns:r="http://schemas.openxmlformats.org/officeDocument/2006/relationships" r:id="rId2"/>
          </a:graphicData>
        </a:graphic>
      </p:graphicFrame>
      <p:grpSp>
        <p:nvGrpSpPr>
          <p:cNvPr id="29" name="组合 28">
            <a:extLst>
              <a:ext uri="{FF2B5EF4-FFF2-40B4-BE49-F238E27FC236}">
                <a16:creationId xmlns:a16="http://schemas.microsoft.com/office/drawing/2014/main" id="{0BCB518F-865B-47C0-9D77-F7D2D3FE85CE}"/>
              </a:ext>
            </a:extLst>
          </p:cNvPr>
          <p:cNvGrpSpPr/>
          <p:nvPr/>
        </p:nvGrpSpPr>
        <p:grpSpPr>
          <a:xfrm>
            <a:off x="7066957" y="1474602"/>
            <a:ext cx="3477422" cy="573111"/>
            <a:chOff x="7066957" y="1474602"/>
            <a:chExt cx="3477422" cy="573111"/>
          </a:xfrm>
        </p:grpSpPr>
        <p:sp>
          <p:nvSpPr>
            <p:cNvPr id="30" name="文本框 15">
              <a:extLst>
                <a:ext uri="{FF2B5EF4-FFF2-40B4-BE49-F238E27FC236}">
                  <a16:creationId xmlns:a16="http://schemas.microsoft.com/office/drawing/2014/main" id="{F1F78BEE-EC1A-43A3-82EC-E83B7EA56CE6}"/>
                </a:ext>
              </a:extLst>
            </p:cNvPr>
            <p:cNvSpPr txBox="1"/>
            <p:nvPr/>
          </p:nvSpPr>
          <p:spPr>
            <a:xfrm>
              <a:off x="7066957" y="1474602"/>
              <a:ext cx="34774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accent1"/>
                  </a:solidFill>
                  <a:latin typeface="微软雅黑"/>
                  <a:ea typeface="微软雅黑"/>
                </a:rPr>
                <a:t>结论</a:t>
              </a:r>
            </a:p>
          </p:txBody>
        </p:sp>
        <p:grpSp>
          <p:nvGrpSpPr>
            <p:cNvPr id="31" name="组合 30">
              <a:extLst>
                <a:ext uri="{FF2B5EF4-FFF2-40B4-BE49-F238E27FC236}">
                  <a16:creationId xmlns:a16="http://schemas.microsoft.com/office/drawing/2014/main" id="{8F8F5D5F-4DDB-449D-8353-8834F714F3E4}"/>
                </a:ext>
              </a:extLst>
            </p:cNvPr>
            <p:cNvGrpSpPr/>
            <p:nvPr/>
          </p:nvGrpSpPr>
          <p:grpSpPr>
            <a:xfrm>
              <a:off x="7164681" y="2036828"/>
              <a:ext cx="1260000" cy="10885"/>
              <a:chOff x="775877" y="2639169"/>
              <a:chExt cx="1260000" cy="10885"/>
            </a:xfrm>
          </p:grpSpPr>
          <p:cxnSp>
            <p:nvCxnSpPr>
              <p:cNvPr id="32" name="直接连接符 31">
                <a:extLst>
                  <a:ext uri="{FF2B5EF4-FFF2-40B4-BE49-F238E27FC236}">
                    <a16:creationId xmlns:a16="http://schemas.microsoft.com/office/drawing/2014/main" id="{8B220129-B52B-4FA1-8B2F-192609BD4D2B}"/>
                  </a:ext>
                </a:extLst>
              </p:cNvPr>
              <p:cNvCxnSpPr>
                <a:cxnSpLocks/>
              </p:cNvCxnSpPr>
              <p:nvPr/>
            </p:nvCxnSpPr>
            <p:spPr>
              <a:xfrm>
                <a:off x="775877" y="2639169"/>
                <a:ext cx="1260000" cy="0"/>
              </a:xfrm>
              <a:prstGeom prst="line">
                <a:avLst/>
              </a:prstGeom>
              <a:noFill/>
              <a:ln w="9525" cap="flat" cmpd="sng" algn="ctr">
                <a:solidFill>
                  <a:schemeClr val="accent1"/>
                </a:solidFill>
                <a:prstDash val="solid"/>
                <a:miter lim="800000"/>
              </a:ln>
              <a:effectLst/>
            </p:spPr>
          </p:cxnSp>
          <p:cxnSp>
            <p:nvCxnSpPr>
              <p:cNvPr id="33" name="直接连接符 32">
                <a:extLst>
                  <a:ext uri="{FF2B5EF4-FFF2-40B4-BE49-F238E27FC236}">
                    <a16:creationId xmlns:a16="http://schemas.microsoft.com/office/drawing/2014/main" id="{21D48CF5-61F0-41DA-A35D-FC2D48B9AF22}"/>
                  </a:ext>
                </a:extLst>
              </p:cNvPr>
              <p:cNvCxnSpPr>
                <a:cxnSpLocks/>
              </p:cNvCxnSpPr>
              <p:nvPr/>
            </p:nvCxnSpPr>
            <p:spPr>
              <a:xfrm>
                <a:off x="775877" y="2650054"/>
                <a:ext cx="713768" cy="0"/>
              </a:xfrm>
              <a:prstGeom prst="line">
                <a:avLst/>
              </a:prstGeom>
              <a:noFill/>
              <a:ln w="28575" cap="flat" cmpd="sng" algn="ctr">
                <a:solidFill>
                  <a:schemeClr val="accent1"/>
                </a:solidFill>
                <a:prstDash val="solid"/>
                <a:miter lim="800000"/>
              </a:ln>
              <a:effectLst/>
            </p:spPr>
          </p:cxnSp>
        </p:grpSp>
      </p:grpSp>
    </p:spTree>
    <p:extLst>
      <p:ext uri="{BB962C8B-B14F-4D97-AF65-F5344CB8AC3E}">
        <p14:creationId xmlns:p14="http://schemas.microsoft.com/office/powerpoint/2010/main" val="1330444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F9DD93-E2BF-4111-8F6D-9BFE0F01E298}"/>
              </a:ext>
            </a:extLst>
          </p:cNvPr>
          <p:cNvSpPr txBox="1"/>
          <p:nvPr/>
        </p:nvSpPr>
        <p:spPr>
          <a:xfrm>
            <a:off x="918774" y="215417"/>
            <a:ext cx="4346457"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参考文献</a:t>
            </a:r>
            <a:r>
              <a:rPr kumimoji="0" lang="en-US" altLang="zh-CN"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a:t>
            </a: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论文结论</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810067E4-020E-43AF-9E35-613B54EA55CB}"/>
              </a:ext>
            </a:extLst>
          </p:cNvPr>
          <p:cNvGrpSpPr/>
          <p:nvPr/>
        </p:nvGrpSpPr>
        <p:grpSpPr>
          <a:xfrm>
            <a:off x="658813" y="1147048"/>
            <a:ext cx="10874375" cy="5373495"/>
            <a:chOff x="658813" y="1661825"/>
            <a:chExt cx="10874375" cy="3534350"/>
          </a:xfrm>
        </p:grpSpPr>
        <p:sp>
          <p:nvSpPr>
            <p:cNvPr id="13" name="矩形: 圆角 12">
              <a:extLst>
                <a:ext uri="{FF2B5EF4-FFF2-40B4-BE49-F238E27FC236}">
                  <a16:creationId xmlns:a16="http://schemas.microsoft.com/office/drawing/2014/main" id="{F5756245-DC26-476C-8922-E1E3B9B730A0}"/>
                </a:ext>
              </a:extLst>
            </p:cNvPr>
            <p:cNvSpPr/>
            <p:nvPr/>
          </p:nvSpPr>
          <p:spPr>
            <a:xfrm>
              <a:off x="658813" y="1661825"/>
              <a:ext cx="10874375" cy="3534350"/>
            </a:xfrm>
            <a:prstGeom prst="roundRect">
              <a:avLst>
                <a:gd name="adj" fmla="val 3857"/>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4" name="矩形 13">
              <a:extLst>
                <a:ext uri="{FF2B5EF4-FFF2-40B4-BE49-F238E27FC236}">
                  <a16:creationId xmlns:a16="http://schemas.microsoft.com/office/drawing/2014/main" id="{947A85D3-2052-4637-8372-B774103D9AAE}"/>
                </a:ext>
              </a:extLst>
            </p:cNvPr>
            <p:cNvSpPr/>
            <p:nvPr/>
          </p:nvSpPr>
          <p:spPr>
            <a:xfrm>
              <a:off x="658813" y="5125139"/>
              <a:ext cx="10874375" cy="71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15" name="矩形 14">
            <a:extLst>
              <a:ext uri="{FF2B5EF4-FFF2-40B4-BE49-F238E27FC236}">
                <a16:creationId xmlns:a16="http://schemas.microsoft.com/office/drawing/2014/main" id="{7E43F15D-7503-4504-8908-8E12B3776554}"/>
              </a:ext>
            </a:extLst>
          </p:cNvPr>
          <p:cNvSpPr/>
          <p:nvPr/>
        </p:nvSpPr>
        <p:spPr>
          <a:xfrm>
            <a:off x="918774" y="1437027"/>
            <a:ext cx="10346126" cy="4454553"/>
          </a:xfrm>
          <a:prstGeom prst="rect">
            <a:avLst/>
          </a:prstGeom>
        </p:spPr>
        <p:txBody>
          <a:bodyPr wrap="square">
            <a:spAutoFit/>
          </a:bodyPr>
          <a:lstStyle/>
          <a:p>
            <a:pPr lvl="0" algn="just">
              <a:lnSpc>
                <a:spcPct val="13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孙强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从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2014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高考看地理区域定位能力的培养</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新课程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2014, (5): 108-109</a:t>
            </a:r>
          </a:p>
          <a:p>
            <a:pPr lvl="0" algn="just">
              <a:lnSpc>
                <a:spcPct val="13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王晨光</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区域认知在地理高考试题中的体现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教学参考</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2018, (4): 62-63</a:t>
            </a:r>
          </a:p>
          <a:p>
            <a:pPr lvl="0" algn="just">
              <a:lnSpc>
                <a:spcPct val="13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于水晴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地图运用策略对高中生地理空间定位能力的影响研究</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[D].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东北师范大学</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2013.</a:t>
            </a:r>
          </a:p>
          <a:p>
            <a:pPr lvl="0" algn="just">
              <a:lnSpc>
                <a:spcPct val="13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[4]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徐志梅</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中学生地理空间能力及其培养研究</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[D].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东北师范大学</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2011.</a:t>
            </a:r>
          </a:p>
          <a:p>
            <a:pPr lvl="0" algn="just">
              <a:lnSpc>
                <a:spcPct val="13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刘康琴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中学生地理空间思维能力的培养</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[D].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重庆师范大学</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2013.</a:t>
            </a:r>
          </a:p>
          <a:p>
            <a:pPr lvl="0" algn="just">
              <a:lnSpc>
                <a:spcPct val="13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[6]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张丽霞</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李家清</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基于区域认知的高中地理教材图像系统的教学研究</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以人教版必修</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流域的综合开发”为例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地理教学</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2017, (21): 11-20</a:t>
            </a:r>
          </a:p>
          <a:p>
            <a:pPr lvl="0" algn="just">
              <a:lnSpc>
                <a:spcPct val="13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[7]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林微华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浅谈通过学生自主读图提高 “区域认知”素养的教学探索</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新课程</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2018, (5): 192-193</a:t>
            </a:r>
          </a:p>
          <a:p>
            <a:pPr lvl="0" algn="just">
              <a:lnSpc>
                <a:spcPct val="13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[8]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刘芮菡</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王春婷</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高考地理热点问题中区域认知能力的体现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[J].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高教论坛</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2016, (23): 78-79</a:t>
            </a:r>
          </a:p>
        </p:txBody>
      </p:sp>
    </p:spTree>
    <p:extLst>
      <p:ext uri="{BB962C8B-B14F-4D97-AF65-F5344CB8AC3E}">
        <p14:creationId xmlns:p14="http://schemas.microsoft.com/office/powerpoint/2010/main" val="2484195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图片包含 水, 户外, 天空, 树&#10;&#10;自动生成的说明" hidden="1">
            <a:extLst>
              <a:ext uri="{FF2B5EF4-FFF2-40B4-BE49-F238E27FC236}">
                <a16:creationId xmlns:a16="http://schemas.microsoft.com/office/drawing/2014/main" id="{75B98D30-41B3-4A73-A039-CF9689488B1F}"/>
              </a:ext>
            </a:extLst>
          </p:cNvPr>
          <p:cNvPicPr>
            <a:picLocks noChangeAspect="1"/>
          </p:cNvPicPr>
          <p:nvPr/>
        </p:nvPicPr>
        <p:blipFill rotWithShape="1">
          <a:blip r:embed="rId2"/>
          <a:srcRect l="5407" t="25992" r="7838" b="12593"/>
          <a:stretch/>
        </p:blipFill>
        <p:spPr>
          <a:xfrm>
            <a:off x="421005" y="393589"/>
            <a:ext cx="11349990" cy="4403836"/>
          </a:xfrm>
          <a:custGeom>
            <a:avLst/>
            <a:gdLst>
              <a:gd name="connsiteX0" fmla="*/ 230496 w 11349990"/>
              <a:gd name="connsiteY0" fmla="*/ 0 h 4624726"/>
              <a:gd name="connsiteX1" fmla="*/ 11119494 w 11349990"/>
              <a:gd name="connsiteY1" fmla="*/ 0 h 4624726"/>
              <a:gd name="connsiteX2" fmla="*/ 11349990 w 11349990"/>
              <a:gd name="connsiteY2" fmla="*/ 230496 h 4624726"/>
              <a:gd name="connsiteX3" fmla="*/ 11349990 w 11349990"/>
              <a:gd name="connsiteY3" fmla="*/ 4394230 h 4624726"/>
              <a:gd name="connsiteX4" fmla="*/ 11119494 w 11349990"/>
              <a:gd name="connsiteY4" fmla="*/ 4624726 h 4624726"/>
              <a:gd name="connsiteX5" fmla="*/ 230496 w 11349990"/>
              <a:gd name="connsiteY5" fmla="*/ 4624726 h 4624726"/>
              <a:gd name="connsiteX6" fmla="*/ 0 w 11349990"/>
              <a:gd name="connsiteY6" fmla="*/ 4394230 h 4624726"/>
              <a:gd name="connsiteX7" fmla="*/ 0 w 11349990"/>
              <a:gd name="connsiteY7" fmla="*/ 230496 h 4624726"/>
              <a:gd name="connsiteX8" fmla="*/ 230496 w 11349990"/>
              <a:gd name="connsiteY8" fmla="*/ 0 h 462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9990" h="4624726">
                <a:moveTo>
                  <a:pt x="230496" y="0"/>
                </a:moveTo>
                <a:lnTo>
                  <a:pt x="11119494" y="0"/>
                </a:lnTo>
                <a:cubicBezTo>
                  <a:pt x="11246793" y="0"/>
                  <a:pt x="11349990" y="103197"/>
                  <a:pt x="11349990" y="230496"/>
                </a:cubicBezTo>
                <a:lnTo>
                  <a:pt x="11349990" y="4394230"/>
                </a:lnTo>
                <a:cubicBezTo>
                  <a:pt x="11349990" y="4521529"/>
                  <a:pt x="11246793" y="4624726"/>
                  <a:pt x="11119494" y="4624726"/>
                </a:cubicBezTo>
                <a:lnTo>
                  <a:pt x="230496" y="4624726"/>
                </a:lnTo>
                <a:cubicBezTo>
                  <a:pt x="103197" y="4624726"/>
                  <a:pt x="0" y="4521529"/>
                  <a:pt x="0" y="4394230"/>
                </a:cubicBezTo>
                <a:lnTo>
                  <a:pt x="0" y="230496"/>
                </a:lnTo>
                <a:cubicBezTo>
                  <a:pt x="0" y="103197"/>
                  <a:pt x="103197" y="0"/>
                  <a:pt x="230496" y="0"/>
                </a:cubicBezTo>
                <a:close/>
              </a:path>
            </a:pathLst>
          </a:custGeom>
        </p:spPr>
      </p:pic>
      <p:pic>
        <p:nvPicPr>
          <p:cNvPr id="3" name="图片 2" descr="图片包含 水, 户外, 天空, 树&#10;&#10;自动生成的说明" hidden="1">
            <a:extLst>
              <a:ext uri="{FF2B5EF4-FFF2-40B4-BE49-F238E27FC236}">
                <a16:creationId xmlns:a16="http://schemas.microsoft.com/office/drawing/2014/main" id="{FD9A82C2-ECD2-4536-9AC3-98927B3B20F7}"/>
              </a:ext>
            </a:extLst>
          </p:cNvPr>
          <p:cNvPicPr>
            <a:picLocks noChangeAspect="1"/>
          </p:cNvPicPr>
          <p:nvPr/>
        </p:nvPicPr>
        <p:blipFill rotWithShape="1">
          <a:blip r:embed="rId2"/>
          <a:srcRect t="23867" r="2430" b="7013"/>
          <a:stretch/>
        </p:blipFill>
        <p:spPr>
          <a:xfrm>
            <a:off x="421005" y="393589"/>
            <a:ext cx="11349990" cy="4407012"/>
          </a:xfrm>
          <a:prstGeom prst="rect">
            <a:avLst/>
          </a:prstGeom>
        </p:spPr>
      </p:pic>
      <p:pic>
        <p:nvPicPr>
          <p:cNvPr id="31" name="图片（有缺口）" descr="图片包含 水, 户外, 天空, 树&#10;&#10;自动生成的说明">
            <a:extLst>
              <a:ext uri="{FF2B5EF4-FFF2-40B4-BE49-F238E27FC236}">
                <a16:creationId xmlns:a16="http://schemas.microsoft.com/office/drawing/2014/main" id="{927C5155-6F7E-4F2C-9E15-1C84554CBCEF}"/>
              </a:ext>
            </a:extLst>
          </p:cNvPr>
          <p:cNvPicPr>
            <a:picLocks noChangeAspect="1"/>
          </p:cNvPicPr>
          <p:nvPr/>
        </p:nvPicPr>
        <p:blipFill rotWithShape="1">
          <a:blip r:embed="rId2"/>
          <a:srcRect l="5407" t="25992" r="7838" b="12593"/>
          <a:stretch/>
        </p:blipFill>
        <p:spPr>
          <a:xfrm>
            <a:off x="421005" y="502449"/>
            <a:ext cx="11349990" cy="4403836"/>
          </a:xfrm>
          <a:custGeom>
            <a:avLst/>
            <a:gdLst>
              <a:gd name="connsiteX0" fmla="*/ 10949216 w 11349990"/>
              <a:gd name="connsiteY0" fmla="*/ 184543 h 4403836"/>
              <a:gd name="connsiteX1" fmla="*/ 10768694 w 11349990"/>
              <a:gd name="connsiteY1" fmla="*/ 365065 h 4403836"/>
              <a:gd name="connsiteX2" fmla="*/ 10949216 w 11349990"/>
              <a:gd name="connsiteY2" fmla="*/ 545587 h 4403836"/>
              <a:gd name="connsiteX3" fmla="*/ 11129738 w 11349990"/>
              <a:gd name="connsiteY3" fmla="*/ 365065 h 4403836"/>
              <a:gd name="connsiteX4" fmla="*/ 10949216 w 11349990"/>
              <a:gd name="connsiteY4" fmla="*/ 184543 h 4403836"/>
              <a:gd name="connsiteX5" fmla="*/ 230496 w 11349990"/>
              <a:gd name="connsiteY5" fmla="*/ 0 h 4403836"/>
              <a:gd name="connsiteX6" fmla="*/ 11119494 w 11349990"/>
              <a:gd name="connsiteY6" fmla="*/ 0 h 4403836"/>
              <a:gd name="connsiteX7" fmla="*/ 11331876 w 11349990"/>
              <a:gd name="connsiteY7" fmla="*/ 134053 h 4403836"/>
              <a:gd name="connsiteX8" fmla="*/ 11349990 w 11349990"/>
              <a:gd name="connsiteY8" fmla="*/ 219486 h 4403836"/>
              <a:gd name="connsiteX9" fmla="*/ 11349990 w 11349990"/>
              <a:gd name="connsiteY9" fmla="*/ 219487 h 4403836"/>
              <a:gd name="connsiteX10" fmla="*/ 11349990 w 11349990"/>
              <a:gd name="connsiteY10" fmla="*/ 4184349 h 4403836"/>
              <a:gd name="connsiteX11" fmla="*/ 11119494 w 11349990"/>
              <a:gd name="connsiteY11" fmla="*/ 4403836 h 4403836"/>
              <a:gd name="connsiteX12" fmla="*/ 230496 w 11349990"/>
              <a:gd name="connsiteY12" fmla="*/ 4403836 h 4403836"/>
              <a:gd name="connsiteX13" fmla="*/ 0 w 11349990"/>
              <a:gd name="connsiteY13" fmla="*/ 4184349 h 4403836"/>
              <a:gd name="connsiteX14" fmla="*/ 0 w 11349990"/>
              <a:gd name="connsiteY14" fmla="*/ 219487 h 4403836"/>
              <a:gd name="connsiteX15" fmla="*/ 0 w 11349990"/>
              <a:gd name="connsiteY15" fmla="*/ 219486 h 4403836"/>
              <a:gd name="connsiteX16" fmla="*/ 18114 w 11349990"/>
              <a:gd name="connsiteY16" fmla="*/ 134053 h 4403836"/>
              <a:gd name="connsiteX17" fmla="*/ 230496 w 11349990"/>
              <a:gd name="connsiteY17" fmla="*/ 0 h 440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9990" h="4403836">
                <a:moveTo>
                  <a:pt x="10949216" y="184543"/>
                </a:moveTo>
                <a:cubicBezTo>
                  <a:pt x="10849516" y="184543"/>
                  <a:pt x="10768694" y="265365"/>
                  <a:pt x="10768694" y="365065"/>
                </a:cubicBezTo>
                <a:cubicBezTo>
                  <a:pt x="10768694" y="464765"/>
                  <a:pt x="10849516" y="545587"/>
                  <a:pt x="10949216" y="545587"/>
                </a:cubicBezTo>
                <a:cubicBezTo>
                  <a:pt x="11048916" y="545587"/>
                  <a:pt x="11129738" y="464765"/>
                  <a:pt x="11129738" y="365065"/>
                </a:cubicBezTo>
                <a:cubicBezTo>
                  <a:pt x="11129738" y="265365"/>
                  <a:pt x="11048916" y="184543"/>
                  <a:pt x="10949216" y="184543"/>
                </a:cubicBezTo>
                <a:close/>
                <a:moveTo>
                  <a:pt x="230496" y="0"/>
                </a:moveTo>
                <a:lnTo>
                  <a:pt x="11119494" y="0"/>
                </a:lnTo>
                <a:cubicBezTo>
                  <a:pt x="11214968" y="0"/>
                  <a:pt x="11296885" y="55276"/>
                  <a:pt x="11331876" y="134053"/>
                </a:cubicBezTo>
                <a:lnTo>
                  <a:pt x="11349990" y="219486"/>
                </a:lnTo>
                <a:lnTo>
                  <a:pt x="11349990" y="219487"/>
                </a:lnTo>
                <a:lnTo>
                  <a:pt x="11349990" y="4184349"/>
                </a:lnTo>
                <a:cubicBezTo>
                  <a:pt x="11349990" y="4305568"/>
                  <a:pt x="11246793" y="4403836"/>
                  <a:pt x="11119494" y="4403836"/>
                </a:cubicBezTo>
                <a:lnTo>
                  <a:pt x="230496" y="4403836"/>
                </a:lnTo>
                <a:cubicBezTo>
                  <a:pt x="103197" y="4403836"/>
                  <a:pt x="0" y="4305568"/>
                  <a:pt x="0" y="4184349"/>
                </a:cubicBezTo>
                <a:lnTo>
                  <a:pt x="0" y="219487"/>
                </a:lnTo>
                <a:lnTo>
                  <a:pt x="0" y="219486"/>
                </a:lnTo>
                <a:lnTo>
                  <a:pt x="18114" y="134053"/>
                </a:lnTo>
                <a:cubicBezTo>
                  <a:pt x="53105" y="55276"/>
                  <a:pt x="135022" y="0"/>
                  <a:pt x="230496" y="0"/>
                </a:cubicBezTo>
                <a:close/>
              </a:path>
            </a:pathLst>
          </a:custGeom>
        </p:spPr>
      </p:pic>
      <p:sp>
        <p:nvSpPr>
          <p:cNvPr id="27" name="任意多边形: 形状 26">
            <a:extLst>
              <a:ext uri="{FF2B5EF4-FFF2-40B4-BE49-F238E27FC236}">
                <a16:creationId xmlns:a16="http://schemas.microsoft.com/office/drawing/2014/main" id="{C22CAB63-FF75-46A4-92EC-2145C3AFD1E0}"/>
              </a:ext>
            </a:extLst>
          </p:cNvPr>
          <p:cNvSpPr/>
          <p:nvPr/>
        </p:nvSpPr>
        <p:spPr>
          <a:xfrm>
            <a:off x="421005" y="502449"/>
            <a:ext cx="11349990" cy="4403836"/>
          </a:xfrm>
          <a:custGeom>
            <a:avLst/>
            <a:gdLst>
              <a:gd name="connsiteX0" fmla="*/ 10949216 w 11349990"/>
              <a:gd name="connsiteY0" fmla="*/ 184543 h 4403836"/>
              <a:gd name="connsiteX1" fmla="*/ 10768694 w 11349990"/>
              <a:gd name="connsiteY1" fmla="*/ 365065 h 4403836"/>
              <a:gd name="connsiteX2" fmla="*/ 10949216 w 11349990"/>
              <a:gd name="connsiteY2" fmla="*/ 545587 h 4403836"/>
              <a:gd name="connsiteX3" fmla="*/ 11129738 w 11349990"/>
              <a:gd name="connsiteY3" fmla="*/ 365065 h 4403836"/>
              <a:gd name="connsiteX4" fmla="*/ 10949216 w 11349990"/>
              <a:gd name="connsiteY4" fmla="*/ 184543 h 4403836"/>
              <a:gd name="connsiteX5" fmla="*/ 219487 w 11349990"/>
              <a:gd name="connsiteY5" fmla="*/ 0 h 4403836"/>
              <a:gd name="connsiteX6" fmla="*/ 11130503 w 11349990"/>
              <a:gd name="connsiteY6" fmla="*/ 0 h 4403836"/>
              <a:gd name="connsiteX7" fmla="*/ 11349990 w 11349990"/>
              <a:gd name="connsiteY7" fmla="*/ 219487 h 4403836"/>
              <a:gd name="connsiteX8" fmla="*/ 11349990 w 11349990"/>
              <a:gd name="connsiteY8" fmla="*/ 4184349 h 4403836"/>
              <a:gd name="connsiteX9" fmla="*/ 11130503 w 11349990"/>
              <a:gd name="connsiteY9" fmla="*/ 4403836 h 4403836"/>
              <a:gd name="connsiteX10" fmla="*/ 219487 w 11349990"/>
              <a:gd name="connsiteY10" fmla="*/ 4403836 h 4403836"/>
              <a:gd name="connsiteX11" fmla="*/ 0 w 11349990"/>
              <a:gd name="connsiteY11" fmla="*/ 4184349 h 4403836"/>
              <a:gd name="connsiteX12" fmla="*/ 0 w 11349990"/>
              <a:gd name="connsiteY12" fmla="*/ 219487 h 4403836"/>
              <a:gd name="connsiteX13" fmla="*/ 219487 w 11349990"/>
              <a:gd name="connsiteY13" fmla="*/ 0 h 440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49990" h="4403836">
                <a:moveTo>
                  <a:pt x="10949216" y="184543"/>
                </a:moveTo>
                <a:cubicBezTo>
                  <a:pt x="10849516" y="184543"/>
                  <a:pt x="10768694" y="265365"/>
                  <a:pt x="10768694" y="365065"/>
                </a:cubicBezTo>
                <a:cubicBezTo>
                  <a:pt x="10768694" y="464765"/>
                  <a:pt x="10849516" y="545587"/>
                  <a:pt x="10949216" y="545587"/>
                </a:cubicBezTo>
                <a:cubicBezTo>
                  <a:pt x="11048916" y="545587"/>
                  <a:pt x="11129738" y="464765"/>
                  <a:pt x="11129738" y="365065"/>
                </a:cubicBezTo>
                <a:cubicBezTo>
                  <a:pt x="11129738" y="265365"/>
                  <a:pt x="11048916" y="184543"/>
                  <a:pt x="10949216" y="184543"/>
                </a:cubicBezTo>
                <a:close/>
                <a:moveTo>
                  <a:pt x="219487" y="0"/>
                </a:moveTo>
                <a:lnTo>
                  <a:pt x="11130503" y="0"/>
                </a:lnTo>
                <a:cubicBezTo>
                  <a:pt x="11251722" y="0"/>
                  <a:pt x="11349990" y="98268"/>
                  <a:pt x="11349990" y="219487"/>
                </a:cubicBezTo>
                <a:lnTo>
                  <a:pt x="11349990" y="4184349"/>
                </a:lnTo>
                <a:cubicBezTo>
                  <a:pt x="11349990" y="4305568"/>
                  <a:pt x="11251722" y="4403836"/>
                  <a:pt x="11130503" y="4403836"/>
                </a:cubicBezTo>
                <a:lnTo>
                  <a:pt x="219487" y="4403836"/>
                </a:lnTo>
                <a:cubicBezTo>
                  <a:pt x="98268" y="4403836"/>
                  <a:pt x="0" y="4305568"/>
                  <a:pt x="0" y="4184349"/>
                </a:cubicBezTo>
                <a:lnTo>
                  <a:pt x="0" y="219487"/>
                </a:lnTo>
                <a:cubicBezTo>
                  <a:pt x="0" y="98268"/>
                  <a:pt x="98268" y="0"/>
                  <a:pt x="219487" y="0"/>
                </a:cubicBezTo>
                <a:close/>
              </a:path>
            </a:pathLst>
          </a:custGeom>
          <a:solidFill>
            <a:schemeClr val="accent1">
              <a:alpha val="75000"/>
            </a:schemeClr>
          </a:solidFill>
          <a:ln>
            <a:noFill/>
          </a:ln>
          <a:effectLst>
            <a:outerShdw blurRad="2413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8A4B0A79-1AB4-4B41-B682-B31D7EDFD3DC}"/>
              </a:ext>
            </a:extLst>
          </p:cNvPr>
          <p:cNvSpPr txBox="1"/>
          <p:nvPr/>
        </p:nvSpPr>
        <p:spPr>
          <a:xfrm>
            <a:off x="2887436" y="1914836"/>
            <a:ext cx="6417141"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uLnTx/>
                <a:uFillTx/>
                <a:latin typeface="微软雅黑" panose="020B0503020204020204" pitchFamily="34" charset="-122"/>
                <a:ea typeface="微软雅黑" panose="020B0503020204020204" pitchFamily="34" charset="-122"/>
              </a:rPr>
              <a:t>感谢各位老师的指导</a:t>
            </a:r>
          </a:p>
        </p:txBody>
      </p:sp>
      <p:sp>
        <p:nvSpPr>
          <p:cNvPr id="7" name="文本框 6">
            <a:extLst>
              <a:ext uri="{FF2B5EF4-FFF2-40B4-BE49-F238E27FC236}">
                <a16:creationId xmlns:a16="http://schemas.microsoft.com/office/drawing/2014/main" id="{3479410A-02D7-474E-90C9-296723DE5995}"/>
              </a:ext>
            </a:extLst>
          </p:cNvPr>
          <p:cNvSpPr txBox="1"/>
          <p:nvPr/>
        </p:nvSpPr>
        <p:spPr>
          <a:xfrm>
            <a:off x="2025577" y="2854299"/>
            <a:ext cx="8140846" cy="461665"/>
          </a:xfrm>
          <a:prstGeom prst="rect">
            <a:avLst/>
          </a:prstGeom>
          <a:noFill/>
        </p:spPr>
        <p:txBody>
          <a:bodyPr wrap="square" rtlCol="0">
            <a:spAutoFit/>
          </a:bodyPr>
          <a:lstStyle/>
          <a:p>
            <a:pPr lvl="0" algn="ctr">
              <a:defRPr/>
            </a:pPr>
            <a:r>
              <a:rPr lang="en-US" altLang="zh-CN" sz="2400" dirty="0">
                <a:solidFill>
                  <a:prstClr val="white"/>
                </a:solidFill>
                <a:latin typeface="微软雅黑 Light" panose="020B0502040204020203" pitchFamily="34" charset="-122"/>
                <a:ea typeface="微软雅黑 Light" panose="020B0502040204020203" pitchFamily="34" charset="-122"/>
                <a:cs typeface="Arial" panose="020B0604020202020204" pitchFamily="34" charset="0"/>
              </a:rPr>
              <a:t>Thanks  for  all  the  teachers’  guidance</a:t>
            </a:r>
            <a:endParaRPr lang="zh-CN" altLang="en-US" sz="2400" dirty="0">
              <a:solidFill>
                <a:prstClr val="white"/>
              </a:solidFill>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16" name="组合 15">
            <a:extLst>
              <a:ext uri="{FF2B5EF4-FFF2-40B4-BE49-F238E27FC236}">
                <a16:creationId xmlns:a16="http://schemas.microsoft.com/office/drawing/2014/main" id="{B00D9393-CA2A-4A76-A124-2440D014853C}"/>
              </a:ext>
            </a:extLst>
          </p:cNvPr>
          <p:cNvGrpSpPr/>
          <p:nvPr/>
        </p:nvGrpSpPr>
        <p:grpSpPr>
          <a:xfrm>
            <a:off x="2355264" y="5769483"/>
            <a:ext cx="3155182" cy="477727"/>
            <a:chOff x="2355264" y="5821415"/>
            <a:chExt cx="3155182" cy="477727"/>
          </a:xfrm>
        </p:grpSpPr>
        <p:sp>
          <p:nvSpPr>
            <p:cNvPr id="12" name="矩形: 圆角 11">
              <a:extLst>
                <a:ext uri="{FF2B5EF4-FFF2-40B4-BE49-F238E27FC236}">
                  <a16:creationId xmlns:a16="http://schemas.microsoft.com/office/drawing/2014/main" id="{AF3AB57B-6F80-4488-9E5C-6DC1CD08340F}"/>
                </a:ext>
              </a:extLst>
            </p:cNvPr>
            <p:cNvSpPr/>
            <p:nvPr/>
          </p:nvSpPr>
          <p:spPr>
            <a:xfrm>
              <a:off x="2355264" y="5821415"/>
              <a:ext cx="3144299" cy="477727"/>
            </a:xfrm>
            <a:prstGeom prst="roundRect">
              <a:avLst>
                <a:gd name="adj" fmla="val 50000"/>
              </a:avLst>
            </a:prstGeom>
            <a:solidFill>
              <a:schemeClr val="bg1"/>
            </a:soli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1A41A2F-3DFE-4A61-8159-9BA18FD904C1}"/>
                </a:ext>
              </a:extLst>
            </p:cNvPr>
            <p:cNvSpPr/>
            <p:nvPr/>
          </p:nvSpPr>
          <p:spPr>
            <a:xfrm>
              <a:off x="2366153" y="5829446"/>
              <a:ext cx="3144293" cy="461665"/>
            </a:xfrm>
            <a:prstGeom prst="rect">
              <a:avLst/>
            </a:prstGeom>
          </p:spPr>
          <p:txBody>
            <a:bodyPr wrap="square">
              <a:spAutoFit/>
            </a:bodyPr>
            <a:lstStyle/>
            <a:p>
              <a:pPr lvl="0" algn="ctr">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汇报人：</a:t>
              </a:r>
              <a:r>
                <a:rPr lang="zh-CN" altLang="en-US" sz="2400" b="1" dirty="0">
                  <a:solidFill>
                    <a:schemeClr val="accent1"/>
                  </a:solidFill>
                  <a:latin typeface="微软雅黑" panose="020B0503020204020204" pitchFamily="34" charset="-122"/>
                  <a:ea typeface="微软雅黑" panose="020B0503020204020204" pitchFamily="34" charset="-122"/>
                </a:rPr>
                <a:t>文武</a:t>
              </a:r>
            </a:p>
          </p:txBody>
        </p:sp>
      </p:grpSp>
      <p:sp>
        <p:nvSpPr>
          <p:cNvPr id="18" name="矩形: 圆角 17">
            <a:extLst>
              <a:ext uri="{FF2B5EF4-FFF2-40B4-BE49-F238E27FC236}">
                <a16:creationId xmlns:a16="http://schemas.microsoft.com/office/drawing/2014/main" id="{45EB20D8-58CB-40AF-B055-821DDF5443CA}"/>
              </a:ext>
            </a:extLst>
          </p:cNvPr>
          <p:cNvSpPr/>
          <p:nvPr/>
        </p:nvSpPr>
        <p:spPr>
          <a:xfrm rot="5400000" flipV="1">
            <a:off x="5881800" y="6001146"/>
            <a:ext cx="432000" cy="144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hidden="1">
            <a:extLst>
              <a:ext uri="{FF2B5EF4-FFF2-40B4-BE49-F238E27FC236}">
                <a16:creationId xmlns:a16="http://schemas.microsoft.com/office/drawing/2014/main" id="{81A3E1B7-B79D-4F5C-8908-8AE9E4316AE3}"/>
              </a:ext>
            </a:extLst>
          </p:cNvPr>
          <p:cNvSpPr>
            <a:spLocks noChangeAspect="1"/>
          </p:cNvSpPr>
          <p:nvPr/>
        </p:nvSpPr>
        <p:spPr>
          <a:xfrm rot="5400000">
            <a:off x="6060003" y="6211210"/>
            <a:ext cx="72000" cy="72000"/>
          </a:xfrm>
          <a:prstGeom prst="ellipse">
            <a:avLst/>
          </a:prstGeom>
          <a:solidFill>
            <a:srgbClr val="4F7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hidden="1">
            <a:extLst>
              <a:ext uri="{FF2B5EF4-FFF2-40B4-BE49-F238E27FC236}">
                <a16:creationId xmlns:a16="http://schemas.microsoft.com/office/drawing/2014/main" id="{3034F488-6CF4-4713-B947-1D51F1545EE9}"/>
              </a:ext>
            </a:extLst>
          </p:cNvPr>
          <p:cNvSpPr>
            <a:spLocks noChangeAspect="1"/>
          </p:cNvSpPr>
          <p:nvPr/>
        </p:nvSpPr>
        <p:spPr>
          <a:xfrm rot="5400000">
            <a:off x="6060003" y="5733483"/>
            <a:ext cx="72000" cy="72000"/>
          </a:xfrm>
          <a:prstGeom prst="ellipse">
            <a:avLst/>
          </a:prstGeom>
          <a:solidFill>
            <a:srgbClr val="4F7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A966A17F-19F7-4880-AD49-4C78602DD0A5}"/>
              </a:ext>
            </a:extLst>
          </p:cNvPr>
          <p:cNvGrpSpPr/>
          <p:nvPr/>
        </p:nvGrpSpPr>
        <p:grpSpPr>
          <a:xfrm>
            <a:off x="6692437" y="5769483"/>
            <a:ext cx="3155182" cy="477727"/>
            <a:chOff x="2355264" y="5821415"/>
            <a:chExt cx="3155182" cy="477727"/>
          </a:xfrm>
        </p:grpSpPr>
        <p:sp>
          <p:nvSpPr>
            <p:cNvPr id="23" name="矩形: 圆角 22">
              <a:extLst>
                <a:ext uri="{FF2B5EF4-FFF2-40B4-BE49-F238E27FC236}">
                  <a16:creationId xmlns:a16="http://schemas.microsoft.com/office/drawing/2014/main" id="{8741F17B-EC1E-485B-BDBB-FAFA0D226EEE}"/>
                </a:ext>
              </a:extLst>
            </p:cNvPr>
            <p:cNvSpPr/>
            <p:nvPr/>
          </p:nvSpPr>
          <p:spPr>
            <a:xfrm>
              <a:off x="2355264" y="5821415"/>
              <a:ext cx="3144299" cy="477727"/>
            </a:xfrm>
            <a:prstGeom prst="roundRect">
              <a:avLst>
                <a:gd name="adj" fmla="val 50000"/>
              </a:avLst>
            </a:prstGeom>
            <a:solidFill>
              <a:schemeClr val="bg1"/>
            </a:soli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AC9862E8-06E3-4F92-8FB3-E23E5BD667A8}"/>
                </a:ext>
              </a:extLst>
            </p:cNvPr>
            <p:cNvSpPr/>
            <p:nvPr/>
          </p:nvSpPr>
          <p:spPr>
            <a:xfrm>
              <a:off x="2366153" y="5829446"/>
              <a:ext cx="3144293" cy="461665"/>
            </a:xfrm>
            <a:prstGeom prst="rect">
              <a:avLst/>
            </a:prstGeom>
          </p:spPr>
          <p:txBody>
            <a:bodyPr wrap="square">
              <a:spAutoFit/>
            </a:bodyPr>
            <a:lstStyle/>
            <a:p>
              <a:pPr lvl="0" algn="ctr">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指导老师：</a:t>
              </a:r>
              <a:r>
                <a:rPr lang="zh-CN" altLang="en-US" sz="2400" b="1" dirty="0">
                  <a:solidFill>
                    <a:schemeClr val="accent1"/>
                  </a:solidFill>
                  <a:latin typeface="微软雅黑" panose="020B0503020204020204" pitchFamily="34" charset="-122"/>
                  <a:ea typeface="微软雅黑" panose="020B0503020204020204" pitchFamily="34" charset="-122"/>
                </a:rPr>
                <a:t>画生</a:t>
              </a:r>
            </a:p>
          </p:txBody>
        </p:sp>
      </p:grpSp>
      <p:sp>
        <p:nvSpPr>
          <p:cNvPr id="2" name="椭圆 1">
            <a:extLst>
              <a:ext uri="{FF2B5EF4-FFF2-40B4-BE49-F238E27FC236}">
                <a16:creationId xmlns:a16="http://schemas.microsoft.com/office/drawing/2014/main" id="{0A72A39E-6DAE-4A9B-8DC0-0CB5AD3B2F07}"/>
              </a:ext>
            </a:extLst>
          </p:cNvPr>
          <p:cNvSpPr/>
          <p:nvPr/>
        </p:nvSpPr>
        <p:spPr>
          <a:xfrm>
            <a:off x="5419200" y="4205390"/>
            <a:ext cx="1371600" cy="1371600"/>
          </a:xfrm>
          <a:prstGeom prst="ellipse">
            <a:avLst/>
          </a:prstGeom>
          <a:solidFill>
            <a:schemeClr val="bg1"/>
          </a:solidFill>
          <a:ln>
            <a:noFill/>
          </a:ln>
          <a:effectLst>
            <a:outerShdw blurRad="139700" dist="38100" dir="270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a:extLst>
              <a:ext uri="{FF2B5EF4-FFF2-40B4-BE49-F238E27FC236}">
                <a16:creationId xmlns:a16="http://schemas.microsoft.com/office/drawing/2014/main" id="{86507A27-81C4-4380-B914-55360CF93553}"/>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5415201" y="4190505"/>
            <a:ext cx="1401370" cy="1401370"/>
          </a:xfrm>
          <a:prstGeom prst="rect">
            <a:avLst/>
          </a:prstGeom>
        </p:spPr>
      </p:pic>
    </p:spTree>
    <p:extLst>
      <p:ext uri="{BB962C8B-B14F-4D97-AF65-F5344CB8AC3E}">
        <p14:creationId xmlns:p14="http://schemas.microsoft.com/office/powerpoint/2010/main" val="2502252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天空, 户外, 树, 草&#10;&#10;自动生成的说明">
            <a:extLst>
              <a:ext uri="{FF2B5EF4-FFF2-40B4-BE49-F238E27FC236}">
                <a16:creationId xmlns:a16="http://schemas.microsoft.com/office/drawing/2014/main" id="{32BC8E6C-7AFD-46F7-82D2-65957509BA83}"/>
              </a:ext>
            </a:extLst>
          </p:cNvPr>
          <p:cNvPicPr>
            <a:picLocks noChangeAspect="1"/>
          </p:cNvPicPr>
          <p:nvPr/>
        </p:nvPicPr>
        <p:blipFill rotWithShape="1">
          <a:blip r:embed="rId2"/>
          <a:srcRect t="12500" b="12500"/>
          <a:stretch/>
        </p:blipFill>
        <p:spPr>
          <a:xfrm>
            <a:off x="0" y="-3"/>
            <a:ext cx="12191996" cy="6857998"/>
          </a:xfrm>
          <a:prstGeom prst="rect">
            <a:avLst/>
          </a:prstGeom>
        </p:spPr>
      </p:pic>
      <p:sp>
        <p:nvSpPr>
          <p:cNvPr id="2" name="渐变蒙版">
            <a:extLst>
              <a:ext uri="{FF2B5EF4-FFF2-40B4-BE49-F238E27FC236}">
                <a16:creationId xmlns:a16="http://schemas.microsoft.com/office/drawing/2014/main" id="{0F23F6DE-8455-478A-B3D6-9F3B797AA09D}"/>
              </a:ext>
            </a:extLst>
          </p:cNvPr>
          <p:cNvSpPr/>
          <p:nvPr/>
        </p:nvSpPr>
        <p:spPr>
          <a:xfrm>
            <a:off x="0" y="0"/>
            <a:ext cx="12192000" cy="6857999"/>
          </a:xfrm>
          <a:prstGeom prst="rect">
            <a:avLst/>
          </a:prstGeom>
          <a:gradFill>
            <a:gsLst>
              <a:gs pos="0">
                <a:schemeClr val="accent1">
                  <a:alpha val="90000"/>
                </a:schemeClr>
              </a:gs>
              <a:gs pos="100000">
                <a:schemeClr val="accent1">
                  <a:alpha val="6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15" name="组合 14">
            <a:extLst>
              <a:ext uri="{FF2B5EF4-FFF2-40B4-BE49-F238E27FC236}">
                <a16:creationId xmlns:a16="http://schemas.microsoft.com/office/drawing/2014/main" id="{967896E3-D7DC-4869-AB96-BE08505461E2}"/>
              </a:ext>
            </a:extLst>
          </p:cNvPr>
          <p:cNvGrpSpPr/>
          <p:nvPr/>
        </p:nvGrpSpPr>
        <p:grpSpPr>
          <a:xfrm>
            <a:off x="2794006" y="3181695"/>
            <a:ext cx="8724894" cy="2534181"/>
            <a:chOff x="2794006" y="3181695"/>
            <a:chExt cx="8724894" cy="2534181"/>
          </a:xfrm>
        </p:grpSpPr>
        <p:cxnSp>
          <p:nvCxnSpPr>
            <p:cNvPr id="18" name="竖线">
              <a:extLst>
                <a:ext uri="{FF2B5EF4-FFF2-40B4-BE49-F238E27FC236}">
                  <a16:creationId xmlns:a16="http://schemas.microsoft.com/office/drawing/2014/main" id="{BE6DA012-AB67-4C79-B786-2A70FD870C1D}"/>
                </a:ext>
              </a:extLst>
            </p:cNvPr>
            <p:cNvCxnSpPr>
              <a:cxnSpLocks/>
            </p:cNvCxnSpPr>
            <p:nvPr/>
          </p:nvCxnSpPr>
          <p:spPr>
            <a:xfrm>
              <a:off x="11352213" y="3458766"/>
              <a:ext cx="0" cy="222633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8F62553D-0F0F-4796-A75F-F5CB5DAC2BCC}"/>
                </a:ext>
              </a:extLst>
            </p:cNvPr>
            <p:cNvSpPr txBox="1"/>
            <p:nvPr/>
          </p:nvSpPr>
          <p:spPr>
            <a:xfrm>
              <a:off x="9515423" y="3181695"/>
              <a:ext cx="2003477" cy="1862048"/>
            </a:xfrm>
            <a:prstGeom prst="rect">
              <a:avLst/>
            </a:prstGeom>
            <a:noFill/>
          </p:spPr>
          <p:txBody>
            <a:bodyPr wrap="square" rtlCol="0">
              <a:spAutoFit/>
            </a:bodyPr>
            <a:lstStyle>
              <a:defPPr>
                <a:defRPr lang="zh-CN"/>
              </a:defPPr>
              <a:lvl1pPr>
                <a:defRPr sz="11500">
                  <a:gradFill>
                    <a:gsLst>
                      <a:gs pos="15000">
                        <a:schemeClr val="bg1"/>
                      </a:gs>
                      <a:gs pos="100000">
                        <a:srgbClr val="1247FF">
                          <a:alpha val="0"/>
                        </a:srgbClr>
                      </a:gs>
                    </a:gsLst>
                    <a:lin ang="5400000" scaled="0"/>
                  </a:gradFill>
                </a:defRPr>
              </a:lvl1pPr>
            </a:lstStyle>
            <a:p>
              <a:r>
                <a:rPr lang="en-US" altLang="zh-CN" dirty="0">
                  <a:gradFill>
                    <a:gsLst>
                      <a:gs pos="15000">
                        <a:schemeClr val="bg1"/>
                      </a:gs>
                      <a:gs pos="100000">
                        <a:schemeClr val="accent1">
                          <a:alpha val="0"/>
                        </a:schemeClr>
                      </a:gs>
                    </a:gsLst>
                    <a:lin ang="5400000" scaled="0"/>
                  </a:gradFill>
                </a:rPr>
                <a:t>06</a:t>
              </a:r>
              <a:endParaRPr lang="zh-CN" altLang="en-US" dirty="0">
                <a:gradFill>
                  <a:gsLst>
                    <a:gs pos="15000">
                      <a:schemeClr val="bg1"/>
                    </a:gs>
                    <a:gs pos="100000">
                      <a:schemeClr val="accent1">
                        <a:alpha val="0"/>
                      </a:schemeClr>
                    </a:gs>
                  </a:gsLst>
                  <a:lin ang="5400000" scaled="0"/>
                </a:gradFill>
              </a:endParaRPr>
            </a:p>
          </p:txBody>
        </p:sp>
        <p:sp>
          <p:nvSpPr>
            <p:cNvPr id="20" name="文本框 19">
              <a:extLst>
                <a:ext uri="{FF2B5EF4-FFF2-40B4-BE49-F238E27FC236}">
                  <a16:creationId xmlns:a16="http://schemas.microsoft.com/office/drawing/2014/main" id="{DEDB51A3-736C-43AD-A4CC-BC42786B3A2B}"/>
                </a:ext>
              </a:extLst>
            </p:cNvPr>
            <p:cNvSpPr txBox="1"/>
            <p:nvPr/>
          </p:nvSpPr>
          <p:spPr>
            <a:xfrm>
              <a:off x="2794006" y="4348533"/>
              <a:ext cx="8463514" cy="1107996"/>
            </a:xfrm>
            <a:prstGeom prst="rect">
              <a:avLst/>
            </a:prstGeom>
            <a:noFill/>
          </p:spPr>
          <p:txBody>
            <a:bodyPr wrap="square" rtlCol="0">
              <a:spAutoFit/>
            </a:bodyPr>
            <a:lstStyle/>
            <a:p>
              <a:pPr lvl="0" algn="r">
                <a:defRPr/>
              </a:pPr>
              <a:r>
                <a:rPr lang="zh-CN" altLang="en-US" sz="6600" b="1" dirty="0">
                  <a:solidFill>
                    <a:prstClr val="white"/>
                  </a:solidFill>
                  <a:latin typeface="微软雅黑" panose="020B0503020204020204" pitchFamily="34" charset="-122"/>
                  <a:ea typeface="微软雅黑" panose="020B0503020204020204" pitchFamily="34" charset="-122"/>
                </a:rPr>
                <a:t>补充页面</a:t>
              </a:r>
            </a:p>
          </p:txBody>
        </p:sp>
        <p:sp>
          <p:nvSpPr>
            <p:cNvPr id="21" name="矩形 20">
              <a:extLst>
                <a:ext uri="{FF2B5EF4-FFF2-40B4-BE49-F238E27FC236}">
                  <a16:creationId xmlns:a16="http://schemas.microsoft.com/office/drawing/2014/main" id="{BE82CA73-4423-4E2F-9C66-E341ABC5C1FF}"/>
                </a:ext>
              </a:extLst>
            </p:cNvPr>
            <p:cNvSpPr/>
            <p:nvPr/>
          </p:nvSpPr>
          <p:spPr>
            <a:xfrm>
              <a:off x="6007103" y="5315766"/>
              <a:ext cx="5225016" cy="400110"/>
            </a:xfrm>
            <a:prstGeom prst="rect">
              <a:avLst/>
            </a:prstGeom>
          </p:spPr>
          <p:txBody>
            <a:bodyPr wrap="square">
              <a:spAutoFit/>
            </a:bodyPr>
            <a:lstStyle/>
            <a:p>
              <a:pPr algn="r"/>
              <a:r>
                <a:rPr lang="en-US" altLang="zh-CN" sz="2000" dirty="0">
                  <a:solidFill>
                    <a:schemeClr val="bg1"/>
                  </a:solidFill>
                  <a:latin typeface="Arial" panose="020B0604020202020204" pitchFamily="34" charset="0"/>
                  <a:cs typeface="Arial" panose="020B0604020202020204" pitchFamily="34" charset="0"/>
                </a:rPr>
                <a:t>Please input your English title here</a:t>
              </a:r>
              <a:endParaRPr lang="zh-CN" altLang="en-US" sz="2000" dirty="0">
                <a:solidFill>
                  <a:schemeClr val="bg1"/>
                </a:solidFill>
                <a:latin typeface="Arial" panose="020B0604020202020204" pitchFamily="34" charset="0"/>
                <a:cs typeface="Arial" panose="020B0604020202020204" pitchFamily="34" charset="0"/>
              </a:endParaRPr>
            </a:p>
          </p:txBody>
        </p:sp>
      </p:grpSp>
      <p:pic>
        <p:nvPicPr>
          <p:cNvPr id="10" name="图形 9">
            <a:extLst>
              <a:ext uri="{FF2B5EF4-FFF2-40B4-BE49-F238E27FC236}">
                <a16:creationId xmlns:a16="http://schemas.microsoft.com/office/drawing/2014/main" id="{100FE807-92CB-48B8-9540-200B136A2E25}"/>
              </a:ext>
            </a:extLst>
          </p:cNvPr>
          <p:cNvPicPr>
            <a:picLocks noChangeAspect="1"/>
          </p:cNvPicPr>
          <p:nvPr/>
        </p:nvPicPr>
        <p:blipFill>
          <a:blip r:embed="rId3">
            <a:alphaModFix amt="55000"/>
            <a:extLst>
              <a:ext uri="{96DAC541-7B7A-43D3-8B79-37D633B846F1}">
                <asvg:svgBlip xmlns:asvg="http://schemas.microsoft.com/office/drawing/2016/SVG/main" r:embed="rId4"/>
              </a:ext>
            </a:extLst>
          </a:blip>
          <a:stretch>
            <a:fillRect/>
          </a:stretch>
        </p:blipFill>
        <p:spPr>
          <a:xfrm>
            <a:off x="92717" y="0"/>
            <a:ext cx="4453883" cy="4453883"/>
          </a:xfrm>
          <a:prstGeom prst="rect">
            <a:avLst/>
          </a:prstGeom>
        </p:spPr>
      </p:pic>
    </p:spTree>
    <p:extLst>
      <p:ext uri="{BB962C8B-B14F-4D97-AF65-F5344CB8AC3E}">
        <p14:creationId xmlns:p14="http://schemas.microsoft.com/office/powerpoint/2010/main" val="935613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A169598D-2BE2-49C4-9813-B6A6AB36A2A7}"/>
              </a:ext>
            </a:extLst>
          </p:cNvPr>
          <p:cNvSpPr/>
          <p:nvPr/>
        </p:nvSpPr>
        <p:spPr>
          <a:xfrm>
            <a:off x="0" y="3749"/>
            <a:ext cx="12192000" cy="760312"/>
          </a:xfrm>
          <a:prstGeom prst="rect">
            <a:avLst/>
          </a:prstGeom>
          <a:solidFill>
            <a:srgbClr val="3B65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4" name="文本框 53">
            <a:extLst>
              <a:ext uri="{FF2B5EF4-FFF2-40B4-BE49-F238E27FC236}">
                <a16:creationId xmlns:a16="http://schemas.microsoft.com/office/drawing/2014/main" id="{00A93607-1235-44C2-B1F1-C294237B9884}"/>
              </a:ext>
            </a:extLst>
          </p:cNvPr>
          <p:cNvSpPr txBox="1"/>
          <p:nvPr/>
        </p:nvSpPr>
        <p:spPr>
          <a:xfrm>
            <a:off x="918774" y="215417"/>
            <a:ext cx="5177226"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两段文字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CAA01F3-3C20-40CD-A128-42EA4D3EBD9C}"/>
              </a:ext>
            </a:extLst>
          </p:cNvPr>
          <p:cNvSpPr/>
          <p:nvPr/>
        </p:nvSpPr>
        <p:spPr>
          <a:xfrm>
            <a:off x="1019174" y="1412111"/>
            <a:ext cx="4702825" cy="496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圆角 4">
            <a:extLst>
              <a:ext uri="{FF2B5EF4-FFF2-40B4-BE49-F238E27FC236}">
                <a16:creationId xmlns:a16="http://schemas.microsoft.com/office/drawing/2014/main" id="{0D0CDD18-5ECA-4C9C-854A-87641B65AE44}"/>
              </a:ext>
            </a:extLst>
          </p:cNvPr>
          <p:cNvSpPr/>
          <p:nvPr/>
        </p:nvSpPr>
        <p:spPr>
          <a:xfrm>
            <a:off x="1749462" y="1719652"/>
            <a:ext cx="3242244" cy="584775"/>
          </a:xfrm>
          <a:prstGeom prst="roundRect">
            <a:avLst>
              <a:gd name="adj" fmla="val 50000"/>
            </a:avLst>
          </a:prstGeom>
          <a:ln>
            <a:noFill/>
          </a:ln>
          <a:effectLst>
            <a:outerShdw blurRad="139700" dist="12700" dir="600000" sx="101000" sy="101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0">
            <a:extLst>
              <a:ext uri="{FF2B5EF4-FFF2-40B4-BE49-F238E27FC236}">
                <a16:creationId xmlns:a16="http://schemas.microsoft.com/office/drawing/2014/main" id="{3EDAF4CC-1BAE-4F88-A051-38CAC65B3ECF}"/>
              </a:ext>
            </a:extLst>
          </p:cNvPr>
          <p:cNvSpPr txBox="1"/>
          <p:nvPr/>
        </p:nvSpPr>
        <p:spPr>
          <a:xfrm>
            <a:off x="1321691" y="2430169"/>
            <a:ext cx="4097787" cy="32696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把收集和阅读过的与所写毕业论文选题有关的专著和论文中的主要观点归类整理，并从中选择最具有代表性的作者。在写毕业论文时，对这些主要观点进行概要阐述，并指明具有代表性的作者和其发表观点的年份。</a:t>
            </a:r>
          </a:p>
        </p:txBody>
      </p:sp>
      <p:sp>
        <p:nvSpPr>
          <p:cNvPr id="23" name="矩形 22">
            <a:extLst>
              <a:ext uri="{FF2B5EF4-FFF2-40B4-BE49-F238E27FC236}">
                <a16:creationId xmlns:a16="http://schemas.microsoft.com/office/drawing/2014/main" id="{503866A3-B5F8-47C5-BA76-7C466B65F7E2}"/>
              </a:ext>
            </a:extLst>
          </p:cNvPr>
          <p:cNvSpPr/>
          <p:nvPr/>
        </p:nvSpPr>
        <p:spPr>
          <a:xfrm>
            <a:off x="1321691" y="1750429"/>
            <a:ext cx="4097787" cy="523220"/>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国内研究现状</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F92FD50B-97DB-4948-8F34-99ED8029A732}"/>
              </a:ext>
            </a:extLst>
          </p:cNvPr>
          <p:cNvSpPr/>
          <p:nvPr/>
        </p:nvSpPr>
        <p:spPr>
          <a:xfrm>
            <a:off x="6470003" y="1412111"/>
            <a:ext cx="4702825" cy="49614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3" name="矩形: 圆角 32">
            <a:extLst>
              <a:ext uri="{FF2B5EF4-FFF2-40B4-BE49-F238E27FC236}">
                <a16:creationId xmlns:a16="http://schemas.microsoft.com/office/drawing/2014/main" id="{D978753C-CE22-45A2-A68E-63ED41FD2F09}"/>
              </a:ext>
            </a:extLst>
          </p:cNvPr>
          <p:cNvSpPr/>
          <p:nvPr/>
        </p:nvSpPr>
        <p:spPr>
          <a:xfrm>
            <a:off x="7200291" y="1719652"/>
            <a:ext cx="3242244" cy="584775"/>
          </a:xfrm>
          <a:prstGeom prst="roundRect">
            <a:avLst>
              <a:gd name="adj" fmla="val 50000"/>
            </a:avLst>
          </a:prstGeom>
          <a:solidFill>
            <a:schemeClr val="accent2"/>
          </a:solidFill>
          <a:ln>
            <a:noFill/>
          </a:ln>
          <a:effectLst>
            <a:outerShdw blurRad="139700" dist="12700" dir="600000" sx="101000" sy="101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20">
            <a:extLst>
              <a:ext uri="{FF2B5EF4-FFF2-40B4-BE49-F238E27FC236}">
                <a16:creationId xmlns:a16="http://schemas.microsoft.com/office/drawing/2014/main" id="{79E470EC-8C7E-4C23-BA18-6CC0CE4CDCC5}"/>
              </a:ext>
            </a:extLst>
          </p:cNvPr>
          <p:cNvSpPr txBox="1"/>
          <p:nvPr/>
        </p:nvSpPr>
        <p:spPr>
          <a:xfrm>
            <a:off x="6772520" y="2430169"/>
            <a:ext cx="4097787" cy="32696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把收集和阅读过的与所写毕业论文选题有关的专著和论文中的主要观点归类整理，并从中选择最具有代表性的作者。在写毕业论文时，对这些主要观点进行概要阐述，并指明具有代表性的作者和其发表观点的年份。</a:t>
            </a:r>
          </a:p>
        </p:txBody>
      </p:sp>
      <p:sp>
        <p:nvSpPr>
          <p:cNvPr id="35" name="矩形 34">
            <a:extLst>
              <a:ext uri="{FF2B5EF4-FFF2-40B4-BE49-F238E27FC236}">
                <a16:creationId xmlns:a16="http://schemas.microsoft.com/office/drawing/2014/main" id="{53F21511-BB85-4C83-AD6B-B5434F4A0F9F}"/>
              </a:ext>
            </a:extLst>
          </p:cNvPr>
          <p:cNvSpPr/>
          <p:nvPr/>
        </p:nvSpPr>
        <p:spPr>
          <a:xfrm>
            <a:off x="6772520" y="1750429"/>
            <a:ext cx="4097787" cy="523220"/>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国外研究现状</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7383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矩形: 圆角 26">
            <a:extLst>
              <a:ext uri="{FF2B5EF4-FFF2-40B4-BE49-F238E27FC236}">
                <a16:creationId xmlns:a16="http://schemas.microsoft.com/office/drawing/2014/main" id="{BBF1FBBE-F674-4BF9-81BC-3B48CD425197}"/>
              </a:ext>
            </a:extLst>
          </p:cNvPr>
          <p:cNvSpPr/>
          <p:nvPr/>
        </p:nvSpPr>
        <p:spPr>
          <a:xfrm>
            <a:off x="429101" y="411480"/>
            <a:ext cx="11333797" cy="6035040"/>
          </a:xfrm>
          <a:prstGeom prst="roundRect">
            <a:avLst>
              <a:gd name="adj" fmla="val 2130"/>
            </a:avLst>
          </a:prstGeom>
          <a:solidFill>
            <a:schemeClr val="bg1"/>
          </a:solidFill>
          <a:ln>
            <a:noFill/>
          </a:ln>
          <a:effectLst>
            <a:outerShdw blurRad="2413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28" name="任意多边形: 形状 27">
            <a:extLst>
              <a:ext uri="{FF2B5EF4-FFF2-40B4-BE49-F238E27FC236}">
                <a16:creationId xmlns:a16="http://schemas.microsoft.com/office/drawing/2014/main" id="{EF1FDEFE-74D3-4155-80D1-B583DEFE3409}"/>
              </a:ext>
            </a:extLst>
          </p:cNvPr>
          <p:cNvSpPr/>
          <p:nvPr/>
        </p:nvSpPr>
        <p:spPr>
          <a:xfrm>
            <a:off x="429102" y="411480"/>
            <a:ext cx="11333797" cy="1005840"/>
          </a:xfrm>
          <a:custGeom>
            <a:avLst/>
            <a:gdLst>
              <a:gd name="connsiteX0" fmla="*/ 278139 w 11333797"/>
              <a:gd name="connsiteY0" fmla="*/ 149144 h 1005840"/>
              <a:gd name="connsiteX1" fmla="*/ 172983 w 11333797"/>
              <a:gd name="connsiteY1" fmla="*/ 254300 h 1005840"/>
              <a:gd name="connsiteX2" fmla="*/ 278139 w 11333797"/>
              <a:gd name="connsiteY2" fmla="*/ 359456 h 1005840"/>
              <a:gd name="connsiteX3" fmla="*/ 383295 w 11333797"/>
              <a:gd name="connsiteY3" fmla="*/ 254300 h 1005840"/>
              <a:gd name="connsiteX4" fmla="*/ 278139 w 11333797"/>
              <a:gd name="connsiteY4" fmla="*/ 149144 h 1005840"/>
              <a:gd name="connsiteX5" fmla="*/ 128546 w 11333797"/>
              <a:gd name="connsiteY5" fmla="*/ 0 h 1005840"/>
              <a:gd name="connsiteX6" fmla="*/ 11205251 w 11333797"/>
              <a:gd name="connsiteY6" fmla="*/ 0 h 1005840"/>
              <a:gd name="connsiteX7" fmla="*/ 11333797 w 11333797"/>
              <a:gd name="connsiteY7" fmla="*/ 128546 h 1005840"/>
              <a:gd name="connsiteX8" fmla="*/ 11333797 w 11333797"/>
              <a:gd name="connsiteY8" fmla="*/ 1005840 h 1005840"/>
              <a:gd name="connsiteX9" fmla="*/ 0 w 11333797"/>
              <a:gd name="connsiteY9" fmla="*/ 1005840 h 1005840"/>
              <a:gd name="connsiteX10" fmla="*/ 0 w 11333797"/>
              <a:gd name="connsiteY10" fmla="*/ 128546 h 1005840"/>
              <a:gd name="connsiteX11" fmla="*/ 128546 w 11333797"/>
              <a:gd name="connsiteY11" fmla="*/ 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33797" h="1005840">
                <a:moveTo>
                  <a:pt x="278139" y="149144"/>
                </a:moveTo>
                <a:cubicBezTo>
                  <a:pt x="220063" y="149144"/>
                  <a:pt x="172983" y="196224"/>
                  <a:pt x="172983" y="254300"/>
                </a:cubicBezTo>
                <a:cubicBezTo>
                  <a:pt x="172983" y="312376"/>
                  <a:pt x="220063" y="359456"/>
                  <a:pt x="278139" y="359456"/>
                </a:cubicBezTo>
                <a:cubicBezTo>
                  <a:pt x="336215" y="359456"/>
                  <a:pt x="383295" y="312376"/>
                  <a:pt x="383295" y="254300"/>
                </a:cubicBezTo>
                <a:cubicBezTo>
                  <a:pt x="383295" y="196224"/>
                  <a:pt x="336215" y="149144"/>
                  <a:pt x="278139" y="149144"/>
                </a:cubicBezTo>
                <a:close/>
                <a:moveTo>
                  <a:pt x="128546" y="0"/>
                </a:moveTo>
                <a:lnTo>
                  <a:pt x="11205251" y="0"/>
                </a:lnTo>
                <a:cubicBezTo>
                  <a:pt x="11276245" y="0"/>
                  <a:pt x="11333797" y="57552"/>
                  <a:pt x="11333797" y="128546"/>
                </a:cubicBezTo>
                <a:lnTo>
                  <a:pt x="11333797" y="1005840"/>
                </a:lnTo>
                <a:lnTo>
                  <a:pt x="0" y="1005840"/>
                </a:lnTo>
                <a:lnTo>
                  <a:pt x="0" y="128546"/>
                </a:lnTo>
                <a:cubicBezTo>
                  <a:pt x="0" y="57552"/>
                  <a:pt x="57552" y="0"/>
                  <a:pt x="1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29" name="文本框 4">
            <a:extLst>
              <a:ext uri="{FF2B5EF4-FFF2-40B4-BE49-F238E27FC236}">
                <a16:creationId xmlns:a16="http://schemas.microsoft.com/office/drawing/2014/main" id="{2E0D6468-54F2-4B49-ABD0-B76E0B74523C}"/>
              </a:ext>
            </a:extLst>
          </p:cNvPr>
          <p:cNvSpPr txBox="1"/>
          <p:nvPr/>
        </p:nvSpPr>
        <p:spPr>
          <a:xfrm>
            <a:off x="829455" y="664640"/>
            <a:ext cx="137088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目录</a:t>
            </a:r>
            <a:r>
              <a:rPr kumimoji="0" lang="zh-CN" altLang="en-US" sz="3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 </a:t>
            </a:r>
            <a:r>
              <a:rPr lang="en-US" altLang="zh-CN" sz="2800" dirty="0">
                <a:solidFill>
                  <a:prstClr val="white"/>
                </a:solidFill>
                <a:latin typeface="思源黑体 CN Light" panose="020B0300000000000000" pitchFamily="34" charset="-122"/>
                <a:ea typeface="思源黑体 CN Light" panose="020B0300000000000000" pitchFamily="34" charset="-122"/>
              </a:rPr>
              <a:t> </a:t>
            </a:r>
            <a:r>
              <a:rPr kumimoji="0" lang="en-US" altLang="zh-CN" sz="2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 </a:t>
            </a:r>
            <a:endParaRPr kumimoji="0" lang="zh-CN" altLang="en-US" sz="2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pic>
        <p:nvPicPr>
          <p:cNvPr id="30" name="图形 166">
            <a:extLst>
              <a:ext uri="{FF2B5EF4-FFF2-40B4-BE49-F238E27FC236}">
                <a16:creationId xmlns:a16="http://schemas.microsoft.com/office/drawing/2014/main" id="{30ACEAD7-8ACF-47DF-9F78-C25F398D53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6985" y="470434"/>
            <a:ext cx="900000" cy="900000"/>
          </a:xfrm>
          <a:prstGeom prst="rect">
            <a:avLst/>
          </a:prstGeom>
        </p:spPr>
      </p:pic>
      <p:sp>
        <p:nvSpPr>
          <p:cNvPr id="31" name="矩形 30">
            <a:extLst>
              <a:ext uri="{FF2B5EF4-FFF2-40B4-BE49-F238E27FC236}">
                <a16:creationId xmlns:a16="http://schemas.microsoft.com/office/drawing/2014/main" id="{A54EFB80-7211-4488-A279-B1F5515D0840}"/>
              </a:ext>
            </a:extLst>
          </p:cNvPr>
          <p:cNvSpPr/>
          <p:nvPr/>
        </p:nvSpPr>
        <p:spPr>
          <a:xfrm>
            <a:off x="1833517" y="922593"/>
            <a:ext cx="1258550"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prstClr val="white"/>
                </a:solidFill>
                <a:latin typeface="微软雅黑 Light" panose="020B0502040204020203" pitchFamily="34" charset="-122"/>
                <a:ea typeface="微软雅黑 Light" panose="020B0502040204020203" pitchFamily="34" charset="-122"/>
              </a:rPr>
              <a:t>CONTENT</a:t>
            </a:r>
            <a:endParaRPr lang="zh-CN" altLang="en-US" dirty="0"/>
          </a:p>
        </p:txBody>
      </p:sp>
      <p:sp>
        <p:nvSpPr>
          <p:cNvPr id="105" name="文本框 113">
            <a:extLst>
              <a:ext uri="{FF2B5EF4-FFF2-40B4-BE49-F238E27FC236}">
                <a16:creationId xmlns:a16="http://schemas.microsoft.com/office/drawing/2014/main" id="{1D02868E-FDF2-43AD-8930-203DDC3B80A8}"/>
              </a:ext>
            </a:extLst>
          </p:cNvPr>
          <p:cNvSpPr txBox="1"/>
          <p:nvPr/>
        </p:nvSpPr>
        <p:spPr>
          <a:xfrm>
            <a:off x="7538271" y="2508792"/>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理论框架</a:t>
            </a:r>
          </a:p>
        </p:txBody>
      </p:sp>
      <p:sp>
        <p:nvSpPr>
          <p:cNvPr id="106" name="矩形 105">
            <a:extLst>
              <a:ext uri="{FF2B5EF4-FFF2-40B4-BE49-F238E27FC236}">
                <a16:creationId xmlns:a16="http://schemas.microsoft.com/office/drawing/2014/main" id="{2302062A-78D0-49D6-8970-38A3BB606B21}"/>
              </a:ext>
            </a:extLst>
          </p:cNvPr>
          <p:cNvSpPr/>
          <p:nvPr/>
        </p:nvSpPr>
        <p:spPr>
          <a:xfrm>
            <a:off x="7538271" y="3050023"/>
            <a:ext cx="254428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dirty="0">
                <a:solidFill>
                  <a:schemeClr val="bg1">
                    <a:lumMod val="50000"/>
                  </a:schemeClr>
                </a:solidFill>
              </a:rPr>
              <a:t>Theoretical Framework</a:t>
            </a:r>
            <a:endParaRPr lang="zh-CN" altLang="en-US" dirty="0">
              <a:solidFill>
                <a:schemeClr val="bg1">
                  <a:lumMod val="50000"/>
                </a:schemeClr>
              </a:solidFill>
            </a:endParaRPr>
          </a:p>
        </p:txBody>
      </p:sp>
      <p:sp>
        <p:nvSpPr>
          <p:cNvPr id="107" name="文本框 113">
            <a:extLst>
              <a:ext uri="{FF2B5EF4-FFF2-40B4-BE49-F238E27FC236}">
                <a16:creationId xmlns:a16="http://schemas.microsoft.com/office/drawing/2014/main" id="{0BCE1E8E-59EF-4B5E-9C11-795F8E83B747}"/>
              </a:ext>
            </a:extLst>
          </p:cNvPr>
          <p:cNvSpPr txBox="1"/>
          <p:nvPr/>
        </p:nvSpPr>
        <p:spPr>
          <a:xfrm>
            <a:off x="2648455" y="2508792"/>
            <a:ext cx="3057247"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研究背景与意义</a:t>
            </a:r>
          </a:p>
        </p:txBody>
      </p:sp>
      <p:sp>
        <p:nvSpPr>
          <p:cNvPr id="108" name="矩形 107">
            <a:extLst>
              <a:ext uri="{FF2B5EF4-FFF2-40B4-BE49-F238E27FC236}">
                <a16:creationId xmlns:a16="http://schemas.microsoft.com/office/drawing/2014/main" id="{532D7EF4-11B6-4A50-920E-E9BB54B2C9E5}"/>
              </a:ext>
            </a:extLst>
          </p:cNvPr>
          <p:cNvSpPr/>
          <p:nvPr/>
        </p:nvSpPr>
        <p:spPr>
          <a:xfrm>
            <a:off x="2648455" y="3050023"/>
            <a:ext cx="3172663"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Background and Significance</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09" name="文本框 113">
            <a:extLst>
              <a:ext uri="{FF2B5EF4-FFF2-40B4-BE49-F238E27FC236}">
                <a16:creationId xmlns:a16="http://schemas.microsoft.com/office/drawing/2014/main" id="{A4C3500B-7770-4FE8-86EC-F232EF0DA5DF}"/>
              </a:ext>
            </a:extLst>
          </p:cNvPr>
          <p:cNvSpPr txBox="1"/>
          <p:nvPr/>
        </p:nvSpPr>
        <p:spPr>
          <a:xfrm>
            <a:off x="2648455" y="4371351"/>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研究过程</a:t>
            </a:r>
          </a:p>
        </p:txBody>
      </p:sp>
      <p:sp>
        <p:nvSpPr>
          <p:cNvPr id="110" name="矩形 109">
            <a:extLst>
              <a:ext uri="{FF2B5EF4-FFF2-40B4-BE49-F238E27FC236}">
                <a16:creationId xmlns:a16="http://schemas.microsoft.com/office/drawing/2014/main" id="{DDE2D40D-38D2-468B-BBA7-55DB7B967119}"/>
              </a:ext>
            </a:extLst>
          </p:cNvPr>
          <p:cNvSpPr/>
          <p:nvPr/>
        </p:nvSpPr>
        <p:spPr>
          <a:xfrm>
            <a:off x="2648455" y="4912582"/>
            <a:ext cx="2069797"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Research Process</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11" name="文本框 113">
            <a:extLst>
              <a:ext uri="{FF2B5EF4-FFF2-40B4-BE49-F238E27FC236}">
                <a16:creationId xmlns:a16="http://schemas.microsoft.com/office/drawing/2014/main" id="{652441AA-4294-405D-BC4C-3F773DFD2F5F}"/>
              </a:ext>
            </a:extLst>
          </p:cNvPr>
          <p:cNvSpPr txBox="1"/>
          <p:nvPr/>
        </p:nvSpPr>
        <p:spPr>
          <a:xfrm>
            <a:off x="7538271" y="4371351"/>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论文结论</a:t>
            </a:r>
          </a:p>
        </p:txBody>
      </p:sp>
      <p:sp>
        <p:nvSpPr>
          <p:cNvPr id="112" name="矩形 111">
            <a:extLst>
              <a:ext uri="{FF2B5EF4-FFF2-40B4-BE49-F238E27FC236}">
                <a16:creationId xmlns:a16="http://schemas.microsoft.com/office/drawing/2014/main" id="{AEF8AB6A-B59A-44F2-96CB-7BB908CE7193}"/>
              </a:ext>
            </a:extLst>
          </p:cNvPr>
          <p:cNvSpPr/>
          <p:nvPr/>
        </p:nvSpPr>
        <p:spPr>
          <a:xfrm>
            <a:off x="7538271" y="4912582"/>
            <a:ext cx="2069797"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Paper Conclusion</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grpSp>
        <p:nvGrpSpPr>
          <p:cNvPr id="113" name="组合 112">
            <a:extLst>
              <a:ext uri="{FF2B5EF4-FFF2-40B4-BE49-F238E27FC236}">
                <a16:creationId xmlns:a16="http://schemas.microsoft.com/office/drawing/2014/main" id="{3B318BD1-B5D4-4057-85CE-B8D1910C4D1E}"/>
              </a:ext>
            </a:extLst>
          </p:cNvPr>
          <p:cNvGrpSpPr/>
          <p:nvPr/>
        </p:nvGrpSpPr>
        <p:grpSpPr>
          <a:xfrm>
            <a:off x="1820549" y="2633376"/>
            <a:ext cx="686551" cy="686551"/>
            <a:chOff x="1624001" y="2113369"/>
            <a:chExt cx="686551" cy="686551"/>
          </a:xfrm>
        </p:grpSpPr>
        <p:sp>
          <p:nvSpPr>
            <p:cNvPr id="213" name="矩形 212">
              <a:extLst>
                <a:ext uri="{FF2B5EF4-FFF2-40B4-BE49-F238E27FC236}">
                  <a16:creationId xmlns:a16="http://schemas.microsoft.com/office/drawing/2014/main" id="{E2744051-8E5B-4850-A0E2-163908B9A87D}"/>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dirty="0"/>
                <a:t>01</a:t>
              </a:r>
              <a:endParaRPr lang="zh-CN" altLang="en-US" sz="2800" dirty="0"/>
            </a:p>
          </p:txBody>
        </p:sp>
        <p:sp>
          <p:nvSpPr>
            <p:cNvPr id="218" name="矩形 217">
              <a:extLst>
                <a:ext uri="{FF2B5EF4-FFF2-40B4-BE49-F238E27FC236}">
                  <a16:creationId xmlns:a16="http://schemas.microsoft.com/office/drawing/2014/main" id="{A331ACB9-F74D-4A1B-B99D-AE7FD9B26FF2}"/>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p>
          </p:txBody>
        </p:sp>
      </p:grpSp>
      <p:grpSp>
        <p:nvGrpSpPr>
          <p:cNvPr id="118" name="组合 117">
            <a:extLst>
              <a:ext uri="{FF2B5EF4-FFF2-40B4-BE49-F238E27FC236}">
                <a16:creationId xmlns:a16="http://schemas.microsoft.com/office/drawing/2014/main" id="{24CA7D51-EB33-44D3-9ED3-5B0B786C10BF}"/>
              </a:ext>
            </a:extLst>
          </p:cNvPr>
          <p:cNvGrpSpPr/>
          <p:nvPr/>
        </p:nvGrpSpPr>
        <p:grpSpPr>
          <a:xfrm>
            <a:off x="1820549" y="4485974"/>
            <a:ext cx="686551" cy="686551"/>
            <a:chOff x="1624001" y="2113369"/>
            <a:chExt cx="686551" cy="686551"/>
          </a:xfrm>
        </p:grpSpPr>
        <p:sp>
          <p:nvSpPr>
            <p:cNvPr id="126" name="矩形 125">
              <a:extLst>
                <a:ext uri="{FF2B5EF4-FFF2-40B4-BE49-F238E27FC236}">
                  <a16:creationId xmlns:a16="http://schemas.microsoft.com/office/drawing/2014/main" id="{6543C235-1EB9-4FDF-BACA-3922243BF178}"/>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dirty="0"/>
                <a:t>03</a:t>
              </a:r>
              <a:endParaRPr lang="zh-CN" altLang="en-US" sz="2800" dirty="0"/>
            </a:p>
          </p:txBody>
        </p:sp>
        <p:sp>
          <p:nvSpPr>
            <p:cNvPr id="127" name="矩形 126">
              <a:extLst>
                <a:ext uri="{FF2B5EF4-FFF2-40B4-BE49-F238E27FC236}">
                  <a16:creationId xmlns:a16="http://schemas.microsoft.com/office/drawing/2014/main" id="{8EF986ED-5A4F-46EF-AD9B-788F5334505D}"/>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p>
          </p:txBody>
        </p:sp>
      </p:grpSp>
      <p:grpSp>
        <p:nvGrpSpPr>
          <p:cNvPr id="119" name="组合 118">
            <a:extLst>
              <a:ext uri="{FF2B5EF4-FFF2-40B4-BE49-F238E27FC236}">
                <a16:creationId xmlns:a16="http://schemas.microsoft.com/office/drawing/2014/main" id="{C95D5308-D862-4355-96EC-C9C0495D1D34}"/>
              </a:ext>
            </a:extLst>
          </p:cNvPr>
          <p:cNvGrpSpPr/>
          <p:nvPr/>
        </p:nvGrpSpPr>
        <p:grpSpPr>
          <a:xfrm>
            <a:off x="6739509" y="2633376"/>
            <a:ext cx="686551" cy="686551"/>
            <a:chOff x="1624001" y="2113369"/>
            <a:chExt cx="686551" cy="686551"/>
          </a:xfrm>
        </p:grpSpPr>
        <p:sp>
          <p:nvSpPr>
            <p:cNvPr id="123" name="矩形 122">
              <a:extLst>
                <a:ext uri="{FF2B5EF4-FFF2-40B4-BE49-F238E27FC236}">
                  <a16:creationId xmlns:a16="http://schemas.microsoft.com/office/drawing/2014/main" id="{6DF2A1F7-539E-4D97-8DE6-BC9A3447A3B8}"/>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dirty="0"/>
                <a:t>02</a:t>
              </a:r>
              <a:endParaRPr lang="zh-CN" altLang="en-US" sz="2800" dirty="0"/>
            </a:p>
          </p:txBody>
        </p:sp>
        <p:sp>
          <p:nvSpPr>
            <p:cNvPr id="124" name="矩形 123">
              <a:extLst>
                <a:ext uri="{FF2B5EF4-FFF2-40B4-BE49-F238E27FC236}">
                  <a16:creationId xmlns:a16="http://schemas.microsoft.com/office/drawing/2014/main" id="{3B990CF7-340D-4EEC-A25B-9473713D366D}"/>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p>
          </p:txBody>
        </p:sp>
      </p:grpSp>
      <p:grpSp>
        <p:nvGrpSpPr>
          <p:cNvPr id="120" name="组合 119">
            <a:extLst>
              <a:ext uri="{FF2B5EF4-FFF2-40B4-BE49-F238E27FC236}">
                <a16:creationId xmlns:a16="http://schemas.microsoft.com/office/drawing/2014/main" id="{948C8EDB-423D-4607-BF1A-8D267E292C07}"/>
              </a:ext>
            </a:extLst>
          </p:cNvPr>
          <p:cNvGrpSpPr/>
          <p:nvPr/>
        </p:nvGrpSpPr>
        <p:grpSpPr>
          <a:xfrm>
            <a:off x="6739509" y="4485974"/>
            <a:ext cx="686551" cy="686551"/>
            <a:chOff x="1624001" y="2113369"/>
            <a:chExt cx="686551" cy="686551"/>
          </a:xfrm>
        </p:grpSpPr>
        <p:sp>
          <p:nvSpPr>
            <p:cNvPr id="121" name="矩形 120">
              <a:extLst>
                <a:ext uri="{FF2B5EF4-FFF2-40B4-BE49-F238E27FC236}">
                  <a16:creationId xmlns:a16="http://schemas.microsoft.com/office/drawing/2014/main" id="{A2CE192B-0490-413F-AB33-31DCE802698E}"/>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dirty="0"/>
                <a:t>04</a:t>
              </a:r>
              <a:endParaRPr lang="zh-CN" altLang="en-US" sz="2800" dirty="0"/>
            </a:p>
          </p:txBody>
        </p:sp>
        <p:sp>
          <p:nvSpPr>
            <p:cNvPr id="122" name="矩形 121">
              <a:extLst>
                <a:ext uri="{FF2B5EF4-FFF2-40B4-BE49-F238E27FC236}">
                  <a16:creationId xmlns:a16="http://schemas.microsoft.com/office/drawing/2014/main" id="{4ECAD338-6743-410E-98BF-763A3306312B}"/>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dirty="0"/>
            </a:p>
          </p:txBody>
        </p:sp>
      </p:grpSp>
    </p:spTree>
    <p:extLst>
      <p:ext uri="{BB962C8B-B14F-4D97-AF65-F5344CB8AC3E}">
        <p14:creationId xmlns:p14="http://schemas.microsoft.com/office/powerpoint/2010/main" val="1732479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BBF1FBBE-F674-4BF9-81BC-3B48CD425197}"/>
              </a:ext>
            </a:extLst>
          </p:cNvPr>
          <p:cNvSpPr/>
          <p:nvPr/>
        </p:nvSpPr>
        <p:spPr>
          <a:xfrm>
            <a:off x="429102" y="411480"/>
            <a:ext cx="11333797" cy="6035040"/>
          </a:xfrm>
          <a:prstGeom prst="roundRect">
            <a:avLst>
              <a:gd name="adj" fmla="val 2130"/>
            </a:avLst>
          </a:prstGeom>
          <a:solidFill>
            <a:schemeClr val="bg1"/>
          </a:solidFill>
          <a:ln>
            <a:noFill/>
          </a:ln>
          <a:effectLst>
            <a:outerShdw blurRad="2413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157" name="任意多边形: 形状 156">
            <a:extLst>
              <a:ext uri="{FF2B5EF4-FFF2-40B4-BE49-F238E27FC236}">
                <a16:creationId xmlns:a16="http://schemas.microsoft.com/office/drawing/2014/main" id="{EF1FDEFE-74D3-4155-80D1-B583DEFE3409}"/>
              </a:ext>
            </a:extLst>
          </p:cNvPr>
          <p:cNvSpPr/>
          <p:nvPr/>
        </p:nvSpPr>
        <p:spPr>
          <a:xfrm>
            <a:off x="429103" y="411480"/>
            <a:ext cx="11333797" cy="1005840"/>
          </a:xfrm>
          <a:custGeom>
            <a:avLst/>
            <a:gdLst>
              <a:gd name="connsiteX0" fmla="*/ 278139 w 11333797"/>
              <a:gd name="connsiteY0" fmla="*/ 149144 h 1005840"/>
              <a:gd name="connsiteX1" fmla="*/ 172983 w 11333797"/>
              <a:gd name="connsiteY1" fmla="*/ 254300 h 1005840"/>
              <a:gd name="connsiteX2" fmla="*/ 278139 w 11333797"/>
              <a:gd name="connsiteY2" fmla="*/ 359456 h 1005840"/>
              <a:gd name="connsiteX3" fmla="*/ 383295 w 11333797"/>
              <a:gd name="connsiteY3" fmla="*/ 254300 h 1005840"/>
              <a:gd name="connsiteX4" fmla="*/ 278139 w 11333797"/>
              <a:gd name="connsiteY4" fmla="*/ 149144 h 1005840"/>
              <a:gd name="connsiteX5" fmla="*/ 128546 w 11333797"/>
              <a:gd name="connsiteY5" fmla="*/ 0 h 1005840"/>
              <a:gd name="connsiteX6" fmla="*/ 11205251 w 11333797"/>
              <a:gd name="connsiteY6" fmla="*/ 0 h 1005840"/>
              <a:gd name="connsiteX7" fmla="*/ 11333797 w 11333797"/>
              <a:gd name="connsiteY7" fmla="*/ 128546 h 1005840"/>
              <a:gd name="connsiteX8" fmla="*/ 11333797 w 11333797"/>
              <a:gd name="connsiteY8" fmla="*/ 1005840 h 1005840"/>
              <a:gd name="connsiteX9" fmla="*/ 0 w 11333797"/>
              <a:gd name="connsiteY9" fmla="*/ 1005840 h 1005840"/>
              <a:gd name="connsiteX10" fmla="*/ 0 w 11333797"/>
              <a:gd name="connsiteY10" fmla="*/ 128546 h 1005840"/>
              <a:gd name="connsiteX11" fmla="*/ 128546 w 11333797"/>
              <a:gd name="connsiteY11" fmla="*/ 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33797" h="1005840">
                <a:moveTo>
                  <a:pt x="278139" y="149144"/>
                </a:moveTo>
                <a:cubicBezTo>
                  <a:pt x="220063" y="149144"/>
                  <a:pt x="172983" y="196224"/>
                  <a:pt x="172983" y="254300"/>
                </a:cubicBezTo>
                <a:cubicBezTo>
                  <a:pt x="172983" y="312376"/>
                  <a:pt x="220063" y="359456"/>
                  <a:pt x="278139" y="359456"/>
                </a:cubicBezTo>
                <a:cubicBezTo>
                  <a:pt x="336215" y="359456"/>
                  <a:pt x="383295" y="312376"/>
                  <a:pt x="383295" y="254300"/>
                </a:cubicBezTo>
                <a:cubicBezTo>
                  <a:pt x="383295" y="196224"/>
                  <a:pt x="336215" y="149144"/>
                  <a:pt x="278139" y="149144"/>
                </a:cubicBezTo>
                <a:close/>
                <a:moveTo>
                  <a:pt x="128546" y="0"/>
                </a:moveTo>
                <a:lnTo>
                  <a:pt x="11205251" y="0"/>
                </a:lnTo>
                <a:cubicBezTo>
                  <a:pt x="11276245" y="0"/>
                  <a:pt x="11333797" y="57552"/>
                  <a:pt x="11333797" y="128546"/>
                </a:cubicBezTo>
                <a:lnTo>
                  <a:pt x="11333797" y="1005840"/>
                </a:lnTo>
                <a:lnTo>
                  <a:pt x="0" y="1005840"/>
                </a:lnTo>
                <a:lnTo>
                  <a:pt x="0" y="128546"/>
                </a:lnTo>
                <a:cubicBezTo>
                  <a:pt x="0" y="57552"/>
                  <a:pt x="57552" y="0"/>
                  <a:pt x="1285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5" name="文本框 4">
            <a:extLst>
              <a:ext uri="{FF2B5EF4-FFF2-40B4-BE49-F238E27FC236}">
                <a16:creationId xmlns:a16="http://schemas.microsoft.com/office/drawing/2014/main" id="{2E0D6468-54F2-4B49-ABD0-B76E0B74523C}"/>
              </a:ext>
            </a:extLst>
          </p:cNvPr>
          <p:cNvSpPr txBox="1"/>
          <p:nvPr/>
        </p:nvSpPr>
        <p:spPr>
          <a:xfrm>
            <a:off x="829456" y="664640"/>
            <a:ext cx="13708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目录</a:t>
            </a:r>
            <a:r>
              <a:rPr kumimoji="0" lang="zh-CN" altLang="en-US" sz="3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 </a:t>
            </a:r>
            <a:r>
              <a:rPr lang="en-US" altLang="zh-CN" sz="2800" dirty="0">
                <a:solidFill>
                  <a:prstClr val="white"/>
                </a:solidFill>
                <a:latin typeface="思源黑体 CN Light" panose="020B0300000000000000" pitchFamily="34" charset="-122"/>
                <a:ea typeface="思源黑体 CN Light" panose="020B0300000000000000" pitchFamily="34" charset="-122"/>
              </a:rPr>
              <a:t> </a:t>
            </a:r>
            <a:r>
              <a:rPr kumimoji="0" lang="en-US" altLang="zh-CN" sz="28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 </a:t>
            </a:r>
            <a:endParaRPr kumimoji="0" lang="zh-CN" altLang="en-US" sz="2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138" name="文本框 113">
            <a:extLst>
              <a:ext uri="{FF2B5EF4-FFF2-40B4-BE49-F238E27FC236}">
                <a16:creationId xmlns:a16="http://schemas.microsoft.com/office/drawing/2014/main" id="{1D02868E-FDF2-43AD-8930-203DDC3B80A8}"/>
              </a:ext>
            </a:extLst>
          </p:cNvPr>
          <p:cNvSpPr txBox="1"/>
          <p:nvPr/>
        </p:nvSpPr>
        <p:spPr>
          <a:xfrm>
            <a:off x="7341723" y="1977899"/>
            <a:ext cx="3057247"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国内外研究现状</a:t>
            </a:r>
          </a:p>
        </p:txBody>
      </p:sp>
      <p:sp>
        <p:nvSpPr>
          <p:cNvPr id="139" name="矩形 138">
            <a:extLst>
              <a:ext uri="{FF2B5EF4-FFF2-40B4-BE49-F238E27FC236}">
                <a16:creationId xmlns:a16="http://schemas.microsoft.com/office/drawing/2014/main" id="{2302062A-78D0-49D6-8970-38A3BB606B21}"/>
              </a:ext>
            </a:extLst>
          </p:cNvPr>
          <p:cNvSpPr/>
          <p:nvPr/>
        </p:nvSpPr>
        <p:spPr>
          <a:xfrm>
            <a:off x="7341723" y="2519130"/>
            <a:ext cx="3890809"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research status at home and abroad</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43" name="文本框 113">
            <a:extLst>
              <a:ext uri="{FF2B5EF4-FFF2-40B4-BE49-F238E27FC236}">
                <a16:creationId xmlns:a16="http://schemas.microsoft.com/office/drawing/2014/main" id="{0BCE1E8E-59EF-4B5E-9C11-795F8E83B747}"/>
              </a:ext>
            </a:extLst>
          </p:cNvPr>
          <p:cNvSpPr txBox="1"/>
          <p:nvPr/>
        </p:nvSpPr>
        <p:spPr>
          <a:xfrm>
            <a:off x="2451907" y="1977899"/>
            <a:ext cx="3057247"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研究背景与意义</a:t>
            </a:r>
          </a:p>
        </p:txBody>
      </p:sp>
      <p:sp>
        <p:nvSpPr>
          <p:cNvPr id="144" name="矩形 143">
            <a:extLst>
              <a:ext uri="{FF2B5EF4-FFF2-40B4-BE49-F238E27FC236}">
                <a16:creationId xmlns:a16="http://schemas.microsoft.com/office/drawing/2014/main" id="{532D7EF4-11B6-4A50-920E-E9BB54B2C9E5}"/>
              </a:ext>
            </a:extLst>
          </p:cNvPr>
          <p:cNvSpPr/>
          <p:nvPr/>
        </p:nvSpPr>
        <p:spPr>
          <a:xfrm>
            <a:off x="2451907" y="2519130"/>
            <a:ext cx="3172663"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Background and Significance</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48" name="文本框 113">
            <a:extLst>
              <a:ext uri="{FF2B5EF4-FFF2-40B4-BE49-F238E27FC236}">
                <a16:creationId xmlns:a16="http://schemas.microsoft.com/office/drawing/2014/main" id="{A4C3500B-7770-4FE8-86EC-F232EF0DA5DF}"/>
              </a:ext>
            </a:extLst>
          </p:cNvPr>
          <p:cNvSpPr txBox="1"/>
          <p:nvPr/>
        </p:nvSpPr>
        <p:spPr>
          <a:xfrm>
            <a:off x="2451907" y="3454866"/>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理论框架</a:t>
            </a:r>
          </a:p>
        </p:txBody>
      </p:sp>
      <p:sp>
        <p:nvSpPr>
          <p:cNvPr id="149" name="矩形 148">
            <a:extLst>
              <a:ext uri="{FF2B5EF4-FFF2-40B4-BE49-F238E27FC236}">
                <a16:creationId xmlns:a16="http://schemas.microsoft.com/office/drawing/2014/main" id="{DDE2D40D-38D2-468B-BBA7-55DB7B967119}"/>
              </a:ext>
            </a:extLst>
          </p:cNvPr>
          <p:cNvSpPr/>
          <p:nvPr/>
        </p:nvSpPr>
        <p:spPr>
          <a:xfrm>
            <a:off x="2451907" y="3996097"/>
            <a:ext cx="254428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dirty="0">
                <a:solidFill>
                  <a:schemeClr val="bg1">
                    <a:lumMod val="50000"/>
                  </a:schemeClr>
                </a:solidFill>
                <a:latin typeface="Arial"/>
                <a:ea typeface="微软雅黑"/>
              </a:rPr>
              <a:t>Theoretical Framework</a:t>
            </a:r>
            <a:endParaRPr lang="zh-CN" altLang="en-US" dirty="0">
              <a:solidFill>
                <a:schemeClr val="bg1">
                  <a:lumMod val="50000"/>
                </a:schemeClr>
              </a:solidFill>
              <a:latin typeface="Arial"/>
              <a:ea typeface="微软雅黑"/>
            </a:endParaRPr>
          </a:p>
        </p:txBody>
      </p:sp>
      <p:sp>
        <p:nvSpPr>
          <p:cNvPr id="153" name="文本框 113">
            <a:extLst>
              <a:ext uri="{FF2B5EF4-FFF2-40B4-BE49-F238E27FC236}">
                <a16:creationId xmlns:a16="http://schemas.microsoft.com/office/drawing/2014/main" id="{8D3574BA-D1D6-4D0C-AE96-00DB2AF684BB}"/>
              </a:ext>
            </a:extLst>
          </p:cNvPr>
          <p:cNvSpPr txBox="1"/>
          <p:nvPr/>
        </p:nvSpPr>
        <p:spPr>
          <a:xfrm>
            <a:off x="2451907" y="4931833"/>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论文结论</a:t>
            </a:r>
          </a:p>
        </p:txBody>
      </p:sp>
      <p:sp>
        <p:nvSpPr>
          <p:cNvPr id="154" name="矩形 153">
            <a:extLst>
              <a:ext uri="{FF2B5EF4-FFF2-40B4-BE49-F238E27FC236}">
                <a16:creationId xmlns:a16="http://schemas.microsoft.com/office/drawing/2014/main" id="{FF815AA0-AF6F-4D9C-9CAE-BFD532F84614}"/>
              </a:ext>
            </a:extLst>
          </p:cNvPr>
          <p:cNvSpPr/>
          <p:nvPr/>
        </p:nvSpPr>
        <p:spPr>
          <a:xfrm>
            <a:off x="2451907" y="5473064"/>
            <a:ext cx="2069797"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Paper Conclusion</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58" name="文本框 113">
            <a:extLst>
              <a:ext uri="{FF2B5EF4-FFF2-40B4-BE49-F238E27FC236}">
                <a16:creationId xmlns:a16="http://schemas.microsoft.com/office/drawing/2014/main" id="{652441AA-4294-405D-BC4C-3F773DFD2F5F}"/>
              </a:ext>
            </a:extLst>
          </p:cNvPr>
          <p:cNvSpPr txBox="1"/>
          <p:nvPr/>
        </p:nvSpPr>
        <p:spPr>
          <a:xfrm>
            <a:off x="7341723" y="3454866"/>
            <a:ext cx="1826141"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研究过程</a:t>
            </a:r>
          </a:p>
        </p:txBody>
      </p:sp>
      <p:sp>
        <p:nvSpPr>
          <p:cNvPr id="159" name="矩形 158">
            <a:extLst>
              <a:ext uri="{FF2B5EF4-FFF2-40B4-BE49-F238E27FC236}">
                <a16:creationId xmlns:a16="http://schemas.microsoft.com/office/drawing/2014/main" id="{AEF8AB6A-B59A-44F2-96CB-7BB908CE7193}"/>
              </a:ext>
            </a:extLst>
          </p:cNvPr>
          <p:cNvSpPr/>
          <p:nvPr/>
        </p:nvSpPr>
        <p:spPr>
          <a:xfrm>
            <a:off x="7341723" y="3996097"/>
            <a:ext cx="2069797"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latin typeface="Arial" panose="020B0604020202020204" pitchFamily="34" charset="0"/>
                <a:cs typeface="Arial" panose="020B0604020202020204" pitchFamily="34" charset="0"/>
              </a:rPr>
              <a:t>Research Process</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pic>
        <p:nvPicPr>
          <p:cNvPr id="167" name="图形 166">
            <a:extLst>
              <a:ext uri="{FF2B5EF4-FFF2-40B4-BE49-F238E27FC236}">
                <a16:creationId xmlns:a16="http://schemas.microsoft.com/office/drawing/2014/main" id="{30ACEAD7-8ACF-47DF-9F78-C25F398D53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6986" y="470434"/>
            <a:ext cx="900000" cy="900000"/>
          </a:xfrm>
          <a:prstGeom prst="rect">
            <a:avLst/>
          </a:prstGeom>
        </p:spPr>
      </p:pic>
      <p:grpSp>
        <p:nvGrpSpPr>
          <p:cNvPr id="4" name="组合 3">
            <a:extLst>
              <a:ext uri="{FF2B5EF4-FFF2-40B4-BE49-F238E27FC236}">
                <a16:creationId xmlns:a16="http://schemas.microsoft.com/office/drawing/2014/main" id="{3B318BD1-B5D4-4057-85CE-B8D1910C4D1E}"/>
              </a:ext>
            </a:extLst>
          </p:cNvPr>
          <p:cNvGrpSpPr/>
          <p:nvPr/>
        </p:nvGrpSpPr>
        <p:grpSpPr>
          <a:xfrm>
            <a:off x="1624001" y="2102483"/>
            <a:ext cx="686551" cy="686551"/>
            <a:chOff x="1624001" y="2113369"/>
            <a:chExt cx="686551" cy="686551"/>
          </a:xfrm>
        </p:grpSpPr>
        <p:sp>
          <p:nvSpPr>
            <p:cNvPr id="2" name="矩形 1">
              <a:extLst>
                <a:ext uri="{FF2B5EF4-FFF2-40B4-BE49-F238E27FC236}">
                  <a16:creationId xmlns:a16="http://schemas.microsoft.com/office/drawing/2014/main" id="{E2744051-8E5B-4850-A0E2-163908B9A87D}"/>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01</a:t>
              </a:r>
              <a:endParaRPr lang="zh-CN" altLang="en-US" sz="2800" dirty="0"/>
            </a:p>
          </p:txBody>
        </p:sp>
        <p:sp>
          <p:nvSpPr>
            <p:cNvPr id="32" name="矩形 31">
              <a:extLst>
                <a:ext uri="{FF2B5EF4-FFF2-40B4-BE49-F238E27FC236}">
                  <a16:creationId xmlns:a16="http://schemas.microsoft.com/office/drawing/2014/main" id="{A331ACB9-F74D-4A1B-B99D-AE7FD9B26FF2}"/>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nvGrpSpPr>
          <p:cNvPr id="34" name="组合 33">
            <a:extLst>
              <a:ext uri="{FF2B5EF4-FFF2-40B4-BE49-F238E27FC236}">
                <a16:creationId xmlns:a16="http://schemas.microsoft.com/office/drawing/2014/main" id="{24CA7D51-EB33-44D3-9ED3-5B0B786C10BF}"/>
              </a:ext>
            </a:extLst>
          </p:cNvPr>
          <p:cNvGrpSpPr/>
          <p:nvPr/>
        </p:nvGrpSpPr>
        <p:grpSpPr>
          <a:xfrm>
            <a:off x="1624001" y="3569489"/>
            <a:ext cx="686551" cy="686551"/>
            <a:chOff x="1624001" y="2113369"/>
            <a:chExt cx="686551" cy="686551"/>
          </a:xfrm>
        </p:grpSpPr>
        <p:sp>
          <p:nvSpPr>
            <p:cNvPr id="35" name="矩形 34">
              <a:extLst>
                <a:ext uri="{FF2B5EF4-FFF2-40B4-BE49-F238E27FC236}">
                  <a16:creationId xmlns:a16="http://schemas.microsoft.com/office/drawing/2014/main" id="{6543C235-1EB9-4FDF-BACA-3922243BF178}"/>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03</a:t>
              </a:r>
              <a:endParaRPr lang="zh-CN" altLang="en-US" sz="2800" dirty="0"/>
            </a:p>
          </p:txBody>
        </p:sp>
        <p:sp>
          <p:nvSpPr>
            <p:cNvPr id="36" name="矩形 35">
              <a:extLst>
                <a:ext uri="{FF2B5EF4-FFF2-40B4-BE49-F238E27FC236}">
                  <a16:creationId xmlns:a16="http://schemas.microsoft.com/office/drawing/2014/main" id="{8EF986ED-5A4F-46EF-AD9B-788F5334505D}"/>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nvGrpSpPr>
          <p:cNvPr id="37" name="组合 36">
            <a:extLst>
              <a:ext uri="{FF2B5EF4-FFF2-40B4-BE49-F238E27FC236}">
                <a16:creationId xmlns:a16="http://schemas.microsoft.com/office/drawing/2014/main" id="{804EFBD9-E4B7-437C-B5A5-414A06E513A5}"/>
              </a:ext>
            </a:extLst>
          </p:cNvPr>
          <p:cNvGrpSpPr/>
          <p:nvPr/>
        </p:nvGrpSpPr>
        <p:grpSpPr>
          <a:xfrm>
            <a:off x="1613115" y="5025609"/>
            <a:ext cx="686551" cy="686551"/>
            <a:chOff x="1624001" y="2113369"/>
            <a:chExt cx="686551" cy="686551"/>
          </a:xfrm>
        </p:grpSpPr>
        <p:sp>
          <p:nvSpPr>
            <p:cNvPr id="38" name="矩形 37">
              <a:extLst>
                <a:ext uri="{FF2B5EF4-FFF2-40B4-BE49-F238E27FC236}">
                  <a16:creationId xmlns:a16="http://schemas.microsoft.com/office/drawing/2014/main" id="{DC3FA653-9231-4FDC-9E29-F413531C9D33}"/>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a:t>
              </a:r>
              <a:endParaRPr lang="zh-CN" altLang="en-US" sz="2800" dirty="0"/>
            </a:p>
          </p:txBody>
        </p:sp>
        <p:sp>
          <p:nvSpPr>
            <p:cNvPr id="39" name="矩形 38">
              <a:extLst>
                <a:ext uri="{FF2B5EF4-FFF2-40B4-BE49-F238E27FC236}">
                  <a16:creationId xmlns:a16="http://schemas.microsoft.com/office/drawing/2014/main" id="{AA09ADA3-3154-41A1-B5D5-E2D984D7348E}"/>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nvGrpSpPr>
          <p:cNvPr id="50" name="组合 49">
            <a:extLst>
              <a:ext uri="{FF2B5EF4-FFF2-40B4-BE49-F238E27FC236}">
                <a16:creationId xmlns:a16="http://schemas.microsoft.com/office/drawing/2014/main" id="{C95D5308-D862-4355-96EC-C9C0495D1D34}"/>
              </a:ext>
            </a:extLst>
          </p:cNvPr>
          <p:cNvGrpSpPr/>
          <p:nvPr/>
        </p:nvGrpSpPr>
        <p:grpSpPr>
          <a:xfrm>
            <a:off x="6542961" y="2102483"/>
            <a:ext cx="686551" cy="686551"/>
            <a:chOff x="1624001" y="2113369"/>
            <a:chExt cx="686551" cy="686551"/>
          </a:xfrm>
        </p:grpSpPr>
        <p:sp>
          <p:nvSpPr>
            <p:cNvPr id="51" name="矩形 50">
              <a:extLst>
                <a:ext uri="{FF2B5EF4-FFF2-40B4-BE49-F238E27FC236}">
                  <a16:creationId xmlns:a16="http://schemas.microsoft.com/office/drawing/2014/main" id="{6DF2A1F7-539E-4D97-8DE6-BC9A3447A3B8}"/>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02</a:t>
              </a:r>
              <a:endParaRPr lang="zh-CN" altLang="en-US" sz="2800" dirty="0"/>
            </a:p>
          </p:txBody>
        </p:sp>
        <p:sp>
          <p:nvSpPr>
            <p:cNvPr id="52" name="矩形 51">
              <a:extLst>
                <a:ext uri="{FF2B5EF4-FFF2-40B4-BE49-F238E27FC236}">
                  <a16:creationId xmlns:a16="http://schemas.microsoft.com/office/drawing/2014/main" id="{3B990CF7-340D-4EEC-A25B-9473713D366D}"/>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nvGrpSpPr>
          <p:cNvPr id="53" name="组合 52">
            <a:extLst>
              <a:ext uri="{FF2B5EF4-FFF2-40B4-BE49-F238E27FC236}">
                <a16:creationId xmlns:a16="http://schemas.microsoft.com/office/drawing/2014/main" id="{948C8EDB-423D-4607-BF1A-8D267E292C07}"/>
              </a:ext>
            </a:extLst>
          </p:cNvPr>
          <p:cNvGrpSpPr/>
          <p:nvPr/>
        </p:nvGrpSpPr>
        <p:grpSpPr>
          <a:xfrm>
            <a:off x="6542961" y="3569489"/>
            <a:ext cx="686551" cy="686551"/>
            <a:chOff x="1624001" y="2113369"/>
            <a:chExt cx="686551" cy="686551"/>
          </a:xfrm>
        </p:grpSpPr>
        <p:sp>
          <p:nvSpPr>
            <p:cNvPr id="54" name="矩形 53">
              <a:extLst>
                <a:ext uri="{FF2B5EF4-FFF2-40B4-BE49-F238E27FC236}">
                  <a16:creationId xmlns:a16="http://schemas.microsoft.com/office/drawing/2014/main" id="{A2CE192B-0490-413F-AB33-31DCE802698E}"/>
                </a:ext>
              </a:extLst>
            </p:cNvPr>
            <p:cNvSpPr/>
            <p:nvPr/>
          </p:nvSpPr>
          <p:spPr>
            <a:xfrm>
              <a:off x="1624001" y="2113369"/>
              <a:ext cx="621239" cy="6212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04</a:t>
              </a:r>
              <a:endParaRPr lang="zh-CN" altLang="en-US" sz="2800" dirty="0"/>
            </a:p>
          </p:txBody>
        </p:sp>
        <p:sp>
          <p:nvSpPr>
            <p:cNvPr id="55" name="矩形 54">
              <a:extLst>
                <a:ext uri="{FF2B5EF4-FFF2-40B4-BE49-F238E27FC236}">
                  <a16:creationId xmlns:a16="http://schemas.microsoft.com/office/drawing/2014/main" id="{4ECAD338-6743-410E-98BF-763A3306312B}"/>
                </a:ext>
              </a:extLst>
            </p:cNvPr>
            <p:cNvSpPr/>
            <p:nvPr/>
          </p:nvSpPr>
          <p:spPr>
            <a:xfrm>
              <a:off x="1689313" y="2178681"/>
              <a:ext cx="621239" cy="6212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sp>
        <p:nvSpPr>
          <p:cNvPr id="8" name="矩形 7">
            <a:extLst>
              <a:ext uri="{FF2B5EF4-FFF2-40B4-BE49-F238E27FC236}">
                <a16:creationId xmlns:a16="http://schemas.microsoft.com/office/drawing/2014/main" id="{A54EFB80-7211-4488-A279-B1F5515D0840}"/>
              </a:ext>
            </a:extLst>
          </p:cNvPr>
          <p:cNvSpPr/>
          <p:nvPr/>
        </p:nvSpPr>
        <p:spPr>
          <a:xfrm>
            <a:off x="1833518" y="922593"/>
            <a:ext cx="1258550" cy="369332"/>
          </a:xfrm>
          <a:prstGeom prst="rect">
            <a:avLst/>
          </a:prstGeom>
        </p:spPr>
        <p:txBody>
          <a:bodyPr wrap="none">
            <a:spAutoFit/>
          </a:bodyPr>
          <a:lstStyle/>
          <a:p>
            <a:r>
              <a:rPr lang="en-US" altLang="zh-CN" dirty="0">
                <a:solidFill>
                  <a:prstClr val="white"/>
                </a:solidFill>
                <a:latin typeface="微软雅黑 Light" panose="020B0502040204020203" pitchFamily="34" charset="-122"/>
                <a:ea typeface="微软雅黑 Light" panose="020B0502040204020203" pitchFamily="34" charset="-122"/>
              </a:rPr>
              <a:t>CONTENT</a:t>
            </a:r>
            <a:endParaRPr lang="zh-CN" altLang="en-US" dirty="0"/>
          </a:p>
        </p:txBody>
      </p:sp>
    </p:spTree>
    <p:extLst>
      <p:ext uri="{BB962C8B-B14F-4D97-AF65-F5344CB8AC3E}">
        <p14:creationId xmlns:p14="http://schemas.microsoft.com/office/powerpoint/2010/main" val="139782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descr="图片包含 建筑物, 草&#10;&#10;自动生成的说明">
            <a:extLst>
              <a:ext uri="{FF2B5EF4-FFF2-40B4-BE49-F238E27FC236}">
                <a16:creationId xmlns:a16="http://schemas.microsoft.com/office/drawing/2014/main" id="{13792B21-255E-4A2B-B004-74C89E2C3F39}"/>
              </a:ext>
            </a:extLst>
          </p:cNvPr>
          <p:cNvPicPr>
            <a:picLocks noChangeAspect="1"/>
          </p:cNvPicPr>
          <p:nvPr/>
        </p:nvPicPr>
        <p:blipFill rotWithShape="1">
          <a:blip r:embed="rId2"/>
          <a:srcRect l="-74" t="-1" r="6981" b="29549"/>
          <a:stretch/>
        </p:blipFill>
        <p:spPr>
          <a:xfrm>
            <a:off x="421005" y="393588"/>
            <a:ext cx="11349990" cy="4831555"/>
          </a:xfrm>
          <a:prstGeom prst="rect">
            <a:avLst/>
          </a:prstGeom>
        </p:spPr>
      </p:pic>
      <p:sp>
        <p:nvSpPr>
          <p:cNvPr id="5" name="任意多边形: 形状 4">
            <a:extLst>
              <a:ext uri="{FF2B5EF4-FFF2-40B4-BE49-F238E27FC236}">
                <a16:creationId xmlns:a16="http://schemas.microsoft.com/office/drawing/2014/main" id="{9160B560-CB5E-4282-82FF-9EE0ED6DAA8A}"/>
              </a:ext>
            </a:extLst>
          </p:cNvPr>
          <p:cNvSpPr/>
          <p:nvPr/>
        </p:nvSpPr>
        <p:spPr>
          <a:xfrm>
            <a:off x="421005" y="393588"/>
            <a:ext cx="11349990" cy="5076000"/>
          </a:xfrm>
          <a:custGeom>
            <a:avLst/>
            <a:gdLst>
              <a:gd name="connsiteX0" fmla="*/ 0 w 11349990"/>
              <a:gd name="connsiteY0" fmla="*/ 0 h 5293932"/>
              <a:gd name="connsiteX1" fmla="*/ 11349990 w 11349990"/>
              <a:gd name="connsiteY1" fmla="*/ 0 h 5293932"/>
              <a:gd name="connsiteX2" fmla="*/ 11349990 w 11349990"/>
              <a:gd name="connsiteY2" fmla="*/ 5050092 h 5293932"/>
              <a:gd name="connsiteX3" fmla="*/ 5880736 w 11349990"/>
              <a:gd name="connsiteY3" fmla="*/ 5050092 h 5293932"/>
              <a:gd name="connsiteX4" fmla="*/ 5674996 w 11349990"/>
              <a:gd name="connsiteY4" fmla="*/ 5293932 h 5293932"/>
              <a:gd name="connsiteX5" fmla="*/ 5469256 w 11349990"/>
              <a:gd name="connsiteY5" fmla="*/ 5050092 h 5293932"/>
              <a:gd name="connsiteX6" fmla="*/ 0 w 11349990"/>
              <a:gd name="connsiteY6" fmla="*/ 5050092 h 52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9990" h="5293932">
                <a:moveTo>
                  <a:pt x="0" y="0"/>
                </a:moveTo>
                <a:lnTo>
                  <a:pt x="11349990" y="0"/>
                </a:lnTo>
                <a:lnTo>
                  <a:pt x="11349990" y="5050092"/>
                </a:lnTo>
                <a:lnTo>
                  <a:pt x="5880736" y="5050092"/>
                </a:lnTo>
                <a:lnTo>
                  <a:pt x="5674996" y="5293932"/>
                </a:lnTo>
                <a:lnTo>
                  <a:pt x="5469256" y="5050092"/>
                </a:lnTo>
                <a:lnTo>
                  <a:pt x="0" y="5050092"/>
                </a:lnTo>
                <a:close/>
              </a:path>
            </a:pathLst>
          </a:custGeom>
          <a:solidFill>
            <a:schemeClr val="accent1">
              <a:alpha val="75000"/>
            </a:schemeClr>
          </a:solidFill>
          <a:ln>
            <a:noFill/>
          </a:ln>
          <a:effectLst>
            <a:outerShdw blurRad="2413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8A4B0A79-1AB4-4B41-B682-B31D7EDFD3DC}"/>
              </a:ext>
            </a:extLst>
          </p:cNvPr>
          <p:cNvSpPr txBox="1"/>
          <p:nvPr/>
        </p:nvSpPr>
        <p:spPr>
          <a:xfrm>
            <a:off x="3579927" y="3070527"/>
            <a:ext cx="5032147"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uLnTx/>
                <a:uFillTx/>
                <a:latin typeface="微软雅黑" panose="020B0503020204020204" pitchFamily="34" charset="-122"/>
                <a:ea typeface="微软雅黑" panose="020B0503020204020204" pitchFamily="34" charset="-122"/>
              </a:rPr>
              <a:t>感谢老师的指导</a:t>
            </a:r>
          </a:p>
        </p:txBody>
      </p:sp>
      <p:sp>
        <p:nvSpPr>
          <p:cNvPr id="7" name="文本框 6">
            <a:extLst>
              <a:ext uri="{FF2B5EF4-FFF2-40B4-BE49-F238E27FC236}">
                <a16:creationId xmlns:a16="http://schemas.microsoft.com/office/drawing/2014/main" id="{3479410A-02D7-474E-90C9-296723DE5995}"/>
              </a:ext>
            </a:extLst>
          </p:cNvPr>
          <p:cNvSpPr txBox="1"/>
          <p:nvPr/>
        </p:nvSpPr>
        <p:spPr>
          <a:xfrm>
            <a:off x="3679689" y="3879074"/>
            <a:ext cx="4832623" cy="400110"/>
          </a:xfrm>
          <a:prstGeom prst="rect">
            <a:avLst/>
          </a:prstGeom>
          <a:noFill/>
        </p:spPr>
        <p:txBody>
          <a:bodyPr wrap="square" rtlCol="0">
            <a:spAutoFit/>
          </a:bodyPr>
          <a:lstStyle/>
          <a:p>
            <a:pPr lvl="0" algn="dist">
              <a:defRPr/>
            </a:pPr>
            <a:r>
              <a:rPr lang="en-US" altLang="zh-CN" sz="2000" dirty="0">
                <a:solidFill>
                  <a:prstClr val="white"/>
                </a:solidFill>
                <a:latin typeface="微软雅黑 Light" panose="020B0502040204020203" pitchFamily="34" charset="-122"/>
                <a:ea typeface="微软雅黑 Light" panose="020B0502040204020203" pitchFamily="34" charset="-122"/>
                <a:cs typeface="Arial" panose="020B0604020202020204" pitchFamily="34" charset="0"/>
              </a:rPr>
              <a:t>Thanks for all the teachers’ guidance</a:t>
            </a:r>
            <a:endPar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16" name="组合 15">
            <a:extLst>
              <a:ext uri="{FF2B5EF4-FFF2-40B4-BE49-F238E27FC236}">
                <a16:creationId xmlns:a16="http://schemas.microsoft.com/office/drawing/2014/main" id="{B00D9393-CA2A-4A76-A124-2440D014853C}"/>
              </a:ext>
            </a:extLst>
          </p:cNvPr>
          <p:cNvGrpSpPr/>
          <p:nvPr/>
        </p:nvGrpSpPr>
        <p:grpSpPr>
          <a:xfrm>
            <a:off x="2355264" y="5769483"/>
            <a:ext cx="3155182" cy="477727"/>
            <a:chOff x="2355264" y="5821415"/>
            <a:chExt cx="3155182" cy="477727"/>
          </a:xfrm>
        </p:grpSpPr>
        <p:sp>
          <p:nvSpPr>
            <p:cNvPr id="12" name="矩形: 圆角 11">
              <a:extLst>
                <a:ext uri="{FF2B5EF4-FFF2-40B4-BE49-F238E27FC236}">
                  <a16:creationId xmlns:a16="http://schemas.microsoft.com/office/drawing/2014/main" id="{AF3AB57B-6F80-4488-9E5C-6DC1CD08340F}"/>
                </a:ext>
              </a:extLst>
            </p:cNvPr>
            <p:cNvSpPr/>
            <p:nvPr/>
          </p:nvSpPr>
          <p:spPr>
            <a:xfrm>
              <a:off x="2355264" y="5821415"/>
              <a:ext cx="3144299" cy="477727"/>
            </a:xfrm>
            <a:prstGeom prst="roundRect">
              <a:avLst>
                <a:gd name="adj" fmla="val 50000"/>
              </a:avLst>
            </a:prstGeom>
            <a:solidFill>
              <a:schemeClr val="bg1"/>
            </a:soli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1A41A2F-3DFE-4A61-8159-9BA18FD904C1}"/>
                </a:ext>
              </a:extLst>
            </p:cNvPr>
            <p:cNvSpPr/>
            <p:nvPr/>
          </p:nvSpPr>
          <p:spPr>
            <a:xfrm>
              <a:off x="2366153" y="5829446"/>
              <a:ext cx="3144293" cy="461665"/>
            </a:xfrm>
            <a:prstGeom prst="rect">
              <a:avLst/>
            </a:prstGeom>
          </p:spPr>
          <p:txBody>
            <a:bodyPr wrap="square">
              <a:spAutoFit/>
            </a:bodyPr>
            <a:lstStyle/>
            <a:p>
              <a:pPr lvl="0" algn="ctr">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汇报人：</a:t>
              </a:r>
              <a:r>
                <a:rPr lang="zh-CN" altLang="en-US" sz="2400" b="1" dirty="0">
                  <a:solidFill>
                    <a:schemeClr val="accent1"/>
                  </a:solidFill>
                  <a:latin typeface="微软雅黑" panose="020B0503020204020204" pitchFamily="34" charset="-122"/>
                  <a:ea typeface="微软雅黑" panose="020B0503020204020204" pitchFamily="34" charset="-122"/>
                </a:rPr>
                <a:t>文武</a:t>
              </a:r>
            </a:p>
          </p:txBody>
        </p:sp>
      </p:grpSp>
      <p:sp>
        <p:nvSpPr>
          <p:cNvPr id="18" name="矩形: 圆角 17">
            <a:extLst>
              <a:ext uri="{FF2B5EF4-FFF2-40B4-BE49-F238E27FC236}">
                <a16:creationId xmlns:a16="http://schemas.microsoft.com/office/drawing/2014/main" id="{45EB20D8-58CB-40AF-B055-821DDF5443CA}"/>
              </a:ext>
            </a:extLst>
          </p:cNvPr>
          <p:cNvSpPr/>
          <p:nvPr/>
        </p:nvSpPr>
        <p:spPr>
          <a:xfrm rot="5400000" flipV="1">
            <a:off x="5881800" y="6001146"/>
            <a:ext cx="432000" cy="144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hidden="1">
            <a:extLst>
              <a:ext uri="{FF2B5EF4-FFF2-40B4-BE49-F238E27FC236}">
                <a16:creationId xmlns:a16="http://schemas.microsoft.com/office/drawing/2014/main" id="{81A3E1B7-B79D-4F5C-8908-8AE9E4316AE3}"/>
              </a:ext>
            </a:extLst>
          </p:cNvPr>
          <p:cNvSpPr>
            <a:spLocks noChangeAspect="1"/>
          </p:cNvSpPr>
          <p:nvPr/>
        </p:nvSpPr>
        <p:spPr>
          <a:xfrm rot="5400000">
            <a:off x="6060003" y="6211210"/>
            <a:ext cx="72000" cy="72000"/>
          </a:xfrm>
          <a:prstGeom prst="ellipse">
            <a:avLst/>
          </a:prstGeom>
          <a:solidFill>
            <a:srgbClr val="4F7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hidden="1">
            <a:extLst>
              <a:ext uri="{FF2B5EF4-FFF2-40B4-BE49-F238E27FC236}">
                <a16:creationId xmlns:a16="http://schemas.microsoft.com/office/drawing/2014/main" id="{3034F488-6CF4-4713-B947-1D51F1545EE9}"/>
              </a:ext>
            </a:extLst>
          </p:cNvPr>
          <p:cNvSpPr>
            <a:spLocks noChangeAspect="1"/>
          </p:cNvSpPr>
          <p:nvPr/>
        </p:nvSpPr>
        <p:spPr>
          <a:xfrm rot="5400000">
            <a:off x="6060003" y="5733483"/>
            <a:ext cx="72000" cy="72000"/>
          </a:xfrm>
          <a:prstGeom prst="ellipse">
            <a:avLst/>
          </a:prstGeom>
          <a:solidFill>
            <a:srgbClr val="4F7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A966A17F-19F7-4880-AD49-4C78602DD0A5}"/>
              </a:ext>
            </a:extLst>
          </p:cNvPr>
          <p:cNvGrpSpPr/>
          <p:nvPr/>
        </p:nvGrpSpPr>
        <p:grpSpPr>
          <a:xfrm>
            <a:off x="6692437" y="5769483"/>
            <a:ext cx="3155182" cy="477727"/>
            <a:chOff x="2355264" y="5821415"/>
            <a:chExt cx="3155182" cy="477727"/>
          </a:xfrm>
        </p:grpSpPr>
        <p:sp>
          <p:nvSpPr>
            <p:cNvPr id="23" name="矩形: 圆角 22">
              <a:extLst>
                <a:ext uri="{FF2B5EF4-FFF2-40B4-BE49-F238E27FC236}">
                  <a16:creationId xmlns:a16="http://schemas.microsoft.com/office/drawing/2014/main" id="{8741F17B-EC1E-485B-BDBB-FAFA0D226EEE}"/>
                </a:ext>
              </a:extLst>
            </p:cNvPr>
            <p:cNvSpPr/>
            <p:nvPr/>
          </p:nvSpPr>
          <p:spPr>
            <a:xfrm>
              <a:off x="2355264" y="5821415"/>
              <a:ext cx="3144299" cy="477727"/>
            </a:xfrm>
            <a:prstGeom prst="roundRect">
              <a:avLst>
                <a:gd name="adj" fmla="val 50000"/>
              </a:avLst>
            </a:prstGeom>
            <a:solidFill>
              <a:schemeClr val="bg1"/>
            </a:soli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AC9862E8-06E3-4F92-8FB3-E23E5BD667A8}"/>
                </a:ext>
              </a:extLst>
            </p:cNvPr>
            <p:cNvSpPr/>
            <p:nvPr/>
          </p:nvSpPr>
          <p:spPr>
            <a:xfrm>
              <a:off x="2366153" y="5829446"/>
              <a:ext cx="3144293" cy="461665"/>
            </a:xfrm>
            <a:prstGeom prst="rect">
              <a:avLst/>
            </a:prstGeom>
          </p:spPr>
          <p:txBody>
            <a:bodyPr wrap="square">
              <a:spAutoFit/>
            </a:bodyPr>
            <a:lstStyle/>
            <a:p>
              <a:pPr lvl="0" algn="ctr">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指导老师：</a:t>
              </a:r>
              <a:r>
                <a:rPr lang="zh-CN" altLang="en-US" sz="2400" b="1" dirty="0">
                  <a:solidFill>
                    <a:schemeClr val="accent1"/>
                  </a:solidFill>
                  <a:latin typeface="微软雅黑" panose="020B0503020204020204" pitchFamily="34" charset="-122"/>
                  <a:ea typeface="微软雅黑" panose="020B0503020204020204" pitchFamily="34" charset="-122"/>
                </a:rPr>
                <a:t>画生</a:t>
              </a:r>
            </a:p>
          </p:txBody>
        </p:sp>
      </p:grpSp>
      <p:grpSp>
        <p:nvGrpSpPr>
          <p:cNvPr id="21" name="组合 20">
            <a:extLst>
              <a:ext uri="{FF2B5EF4-FFF2-40B4-BE49-F238E27FC236}">
                <a16:creationId xmlns:a16="http://schemas.microsoft.com/office/drawing/2014/main" id="{E0BE11E5-D2E3-4EE0-AC8B-91E51DF3F09C}"/>
              </a:ext>
            </a:extLst>
          </p:cNvPr>
          <p:cNvGrpSpPr/>
          <p:nvPr/>
        </p:nvGrpSpPr>
        <p:grpSpPr>
          <a:xfrm>
            <a:off x="5192486" y="858608"/>
            <a:ext cx="1807028" cy="1807028"/>
            <a:chOff x="5192486" y="878223"/>
            <a:chExt cx="1807028" cy="1807028"/>
          </a:xfrm>
        </p:grpSpPr>
        <p:sp>
          <p:nvSpPr>
            <p:cNvPr id="25" name="椭圆 24">
              <a:extLst>
                <a:ext uri="{FF2B5EF4-FFF2-40B4-BE49-F238E27FC236}">
                  <a16:creationId xmlns:a16="http://schemas.microsoft.com/office/drawing/2014/main" id="{923616BB-3070-4A60-8F48-702E4176D0BF}"/>
                </a:ext>
              </a:extLst>
            </p:cNvPr>
            <p:cNvSpPr/>
            <p:nvPr/>
          </p:nvSpPr>
          <p:spPr>
            <a:xfrm>
              <a:off x="5197643" y="897417"/>
              <a:ext cx="1768640" cy="1768640"/>
            </a:xfrm>
            <a:prstGeom prst="ellipse">
              <a:avLst/>
            </a:prstGeom>
            <a:solidFill>
              <a:schemeClr val="bg1"/>
            </a:solidFill>
            <a:ln>
              <a:noFill/>
            </a:ln>
            <a:effectLst>
              <a:outerShdw blurRad="139700" dist="38100" dir="270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形 24">
              <a:extLst>
                <a:ext uri="{FF2B5EF4-FFF2-40B4-BE49-F238E27FC236}">
                  <a16:creationId xmlns:a16="http://schemas.microsoft.com/office/drawing/2014/main" id="{DEEDC4B7-751B-4BBB-8AAF-7BD04A1A81E5}"/>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5192486" y="878223"/>
              <a:ext cx="1807028" cy="1807028"/>
            </a:xfrm>
            <a:prstGeom prst="rect">
              <a:avLst/>
            </a:prstGeom>
          </p:spPr>
        </p:pic>
      </p:grpSp>
    </p:spTree>
    <p:extLst>
      <p:ext uri="{BB962C8B-B14F-4D97-AF65-F5344CB8AC3E}">
        <p14:creationId xmlns:p14="http://schemas.microsoft.com/office/powerpoint/2010/main" val="3208500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5EC1078-03BC-4CCF-A38A-5C547999251F}"/>
              </a:ext>
            </a:extLst>
          </p:cNvPr>
          <p:cNvPicPr>
            <a:picLocks noChangeAspect="1"/>
          </p:cNvPicPr>
          <p:nvPr/>
        </p:nvPicPr>
        <p:blipFill>
          <a:blip r:embed="rId2"/>
          <a:stretch>
            <a:fillRect/>
          </a:stretch>
        </p:blipFill>
        <p:spPr>
          <a:xfrm>
            <a:off x="3605839" y="1130018"/>
            <a:ext cx="8297111" cy="4037513"/>
          </a:xfrm>
          <a:prstGeom prst="rect">
            <a:avLst/>
          </a:prstGeom>
        </p:spPr>
      </p:pic>
      <p:sp>
        <p:nvSpPr>
          <p:cNvPr id="2" name="矩形 1">
            <a:extLst>
              <a:ext uri="{FF2B5EF4-FFF2-40B4-BE49-F238E27FC236}">
                <a16:creationId xmlns:a16="http://schemas.microsoft.com/office/drawing/2014/main" id="{7795D182-7CE2-43EF-A0EA-49358C2361B7}"/>
              </a:ext>
            </a:extLst>
          </p:cNvPr>
          <p:cNvSpPr/>
          <p:nvPr/>
        </p:nvSpPr>
        <p:spPr>
          <a:xfrm>
            <a:off x="0" y="0"/>
            <a:ext cx="12192000" cy="836613"/>
          </a:xfrm>
          <a:prstGeom prst="rect">
            <a:avLst/>
          </a:prstGeom>
          <a:ln>
            <a:solidFill>
              <a:schemeClr val="accent1"/>
            </a:solid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2">
            <a:extLst>
              <a:ext uri="{FF2B5EF4-FFF2-40B4-BE49-F238E27FC236}">
                <a16:creationId xmlns:a16="http://schemas.microsoft.com/office/drawing/2014/main" id="{A726DBD9-9100-4E68-8DE3-3B2475CD6A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23" y="-212462"/>
            <a:ext cx="1224000" cy="1160139"/>
          </a:xfrm>
          <a:prstGeom prst="rect">
            <a:avLst/>
          </a:prstGeom>
        </p:spPr>
      </p:pic>
      <p:sp>
        <p:nvSpPr>
          <p:cNvPr id="4" name="文本框 3">
            <a:extLst>
              <a:ext uri="{FF2B5EF4-FFF2-40B4-BE49-F238E27FC236}">
                <a16:creationId xmlns:a16="http://schemas.microsoft.com/office/drawing/2014/main" id="{EAAF6108-51E1-4742-B596-D0199728DD1E}"/>
              </a:ext>
            </a:extLst>
          </p:cNvPr>
          <p:cNvSpPr txBox="1"/>
          <p:nvPr/>
        </p:nvSpPr>
        <p:spPr>
          <a:xfrm>
            <a:off x="902178" y="137622"/>
            <a:ext cx="5519460" cy="584775"/>
          </a:xfrm>
          <a:prstGeom prst="rect">
            <a:avLst/>
          </a:prstGeom>
          <a:noFill/>
        </p:spPr>
        <p:txBody>
          <a:bodyPr wrap="non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如何快速更换所有幻灯片颜色</a:t>
            </a:r>
          </a:p>
        </p:txBody>
      </p:sp>
      <p:sp>
        <p:nvSpPr>
          <p:cNvPr id="6" name="文本框 5">
            <a:extLst>
              <a:ext uri="{FF2B5EF4-FFF2-40B4-BE49-F238E27FC236}">
                <a16:creationId xmlns:a16="http://schemas.microsoft.com/office/drawing/2014/main" id="{2CAE9FBE-9249-40AC-A2F2-E01B8FF7D699}"/>
              </a:ext>
            </a:extLst>
          </p:cNvPr>
          <p:cNvSpPr txBox="1"/>
          <p:nvPr/>
        </p:nvSpPr>
        <p:spPr>
          <a:xfrm>
            <a:off x="416560" y="2868990"/>
            <a:ext cx="2031325" cy="511807"/>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点击“设计”</a:t>
            </a:r>
          </a:p>
        </p:txBody>
      </p:sp>
      <p:sp>
        <p:nvSpPr>
          <p:cNvPr id="7" name="文本框 6">
            <a:extLst>
              <a:ext uri="{FF2B5EF4-FFF2-40B4-BE49-F238E27FC236}">
                <a16:creationId xmlns:a16="http://schemas.microsoft.com/office/drawing/2014/main" id="{3D926328-75A9-4F26-A18D-F664067121ED}"/>
              </a:ext>
            </a:extLst>
          </p:cNvPr>
          <p:cNvSpPr txBox="1"/>
          <p:nvPr/>
        </p:nvSpPr>
        <p:spPr>
          <a:xfrm>
            <a:off x="416560" y="2468880"/>
            <a:ext cx="4700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ea typeface="微软雅黑 Light"/>
                <a:cs typeface="+mn-cs"/>
              </a:rPr>
              <a:t>01</a:t>
            </a:r>
            <a:endParaRPr kumimoji="0" lang="zh-CN" altLang="en-US" sz="2000" b="1" i="0" u="none" strike="noStrike" kern="1200" cap="none" spc="0" normalizeH="0" baseline="0" noProof="0" dirty="0">
              <a:ln>
                <a:noFill/>
              </a:ln>
              <a:solidFill>
                <a:schemeClr val="accent1"/>
              </a:solidFill>
              <a:effectLst/>
              <a:uLnTx/>
              <a:uFillTx/>
              <a:latin typeface="Arial"/>
              <a:ea typeface="微软雅黑 Light"/>
              <a:cs typeface="+mn-cs"/>
            </a:endParaRPr>
          </a:p>
        </p:txBody>
      </p:sp>
      <p:sp>
        <p:nvSpPr>
          <p:cNvPr id="8" name="矩形 9">
            <a:extLst>
              <a:ext uri="{FF2B5EF4-FFF2-40B4-BE49-F238E27FC236}">
                <a16:creationId xmlns:a16="http://schemas.microsoft.com/office/drawing/2014/main" id="{7DBF1BEC-7F9D-47B4-9826-1B6D411CC8E8}"/>
              </a:ext>
            </a:extLst>
          </p:cNvPr>
          <p:cNvSpPr/>
          <p:nvPr/>
        </p:nvSpPr>
        <p:spPr bwMode="auto">
          <a:xfrm>
            <a:off x="1036320" y="1347787"/>
            <a:ext cx="4322758" cy="1323023"/>
          </a:xfrm>
          <a:custGeom>
            <a:avLst/>
            <a:gdLst>
              <a:gd name="connsiteX0" fmla="*/ 0 w 2267423"/>
              <a:gd name="connsiteY0" fmla="*/ 0 h 974754"/>
              <a:gd name="connsiteX1" fmla="*/ 2267423 w 2267423"/>
              <a:gd name="connsiteY1" fmla="*/ 0 h 974754"/>
              <a:gd name="connsiteX2" fmla="*/ 2267423 w 2267423"/>
              <a:gd name="connsiteY2" fmla="*/ 974754 h 974754"/>
              <a:gd name="connsiteX3" fmla="*/ 0 w 2267423"/>
              <a:gd name="connsiteY3" fmla="*/ 974754 h 974754"/>
              <a:gd name="connsiteX4" fmla="*/ 0 w 2267423"/>
              <a:gd name="connsiteY4" fmla="*/ 0 h 974754"/>
              <a:gd name="connsiteX0" fmla="*/ 0 w 2267423"/>
              <a:gd name="connsiteY0" fmla="*/ 0 h 974754"/>
              <a:gd name="connsiteX1" fmla="*/ 2267423 w 2267423"/>
              <a:gd name="connsiteY1" fmla="*/ 0 h 974754"/>
              <a:gd name="connsiteX2" fmla="*/ 2267423 w 2267423"/>
              <a:gd name="connsiteY2" fmla="*/ 974754 h 974754"/>
              <a:gd name="connsiteX3" fmla="*/ 0 w 2267423"/>
              <a:gd name="connsiteY3" fmla="*/ 974754 h 974754"/>
              <a:gd name="connsiteX4" fmla="*/ 91440 w 2267423"/>
              <a:gd name="connsiteY4" fmla="*/ 91440 h 974754"/>
              <a:gd name="connsiteX0" fmla="*/ 0 w 2267423"/>
              <a:gd name="connsiteY0" fmla="*/ 0 h 974754"/>
              <a:gd name="connsiteX1" fmla="*/ 2267423 w 2267423"/>
              <a:gd name="connsiteY1" fmla="*/ 0 h 974754"/>
              <a:gd name="connsiteX2" fmla="*/ 2267423 w 2267423"/>
              <a:gd name="connsiteY2" fmla="*/ 974754 h 974754"/>
              <a:gd name="connsiteX3" fmla="*/ 0 w 2267423"/>
              <a:gd name="connsiteY3" fmla="*/ 974754 h 974754"/>
              <a:gd name="connsiteX0" fmla="*/ 2267423 w 2267423"/>
              <a:gd name="connsiteY0" fmla="*/ 0 h 974754"/>
              <a:gd name="connsiteX1" fmla="*/ 2267423 w 2267423"/>
              <a:gd name="connsiteY1" fmla="*/ 974754 h 974754"/>
              <a:gd name="connsiteX2" fmla="*/ 0 w 2267423"/>
              <a:gd name="connsiteY2" fmla="*/ 974754 h 974754"/>
            </a:gdLst>
            <a:ahLst/>
            <a:cxnLst>
              <a:cxn ang="0">
                <a:pos x="connsiteX0" y="connsiteY0"/>
              </a:cxn>
              <a:cxn ang="0">
                <a:pos x="connsiteX1" y="connsiteY1"/>
              </a:cxn>
              <a:cxn ang="0">
                <a:pos x="connsiteX2" y="connsiteY2"/>
              </a:cxn>
            </a:cxnLst>
            <a:rect l="l" t="t" r="r" b="b"/>
            <a:pathLst>
              <a:path w="2267423" h="974754">
                <a:moveTo>
                  <a:pt x="2267423" y="0"/>
                </a:moveTo>
                <a:lnTo>
                  <a:pt x="2267423" y="974754"/>
                </a:lnTo>
                <a:lnTo>
                  <a:pt x="0" y="974754"/>
                </a:lnTo>
              </a:path>
            </a:pathLst>
          </a:custGeom>
          <a:noFill/>
          <a:ln w="22225" cap="flat" cmpd="sng" algn="ctr">
            <a:solidFill>
              <a:schemeClr val="accent1"/>
            </a:solidFill>
            <a:prstDash val="solid"/>
            <a:round/>
            <a:headEnd type="none" w="med" len="med"/>
            <a:tailEnd type="oval" w="sm" len="sm"/>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schemeClr val="accent1"/>
              </a:solidFill>
              <a:effectLst/>
              <a:uLnTx/>
              <a:uFillTx/>
              <a:latin typeface="Arial" charset="0"/>
              <a:ea typeface="宋体" pitchFamily="2" charset="-122"/>
              <a:cs typeface="+mn-cs"/>
            </a:endParaRPr>
          </a:p>
        </p:txBody>
      </p:sp>
      <p:sp>
        <p:nvSpPr>
          <p:cNvPr id="9" name="文本框 8">
            <a:extLst>
              <a:ext uri="{FF2B5EF4-FFF2-40B4-BE49-F238E27FC236}">
                <a16:creationId xmlns:a16="http://schemas.microsoft.com/office/drawing/2014/main" id="{94B88E59-8BDD-4D67-B957-6C22AF794C77}"/>
              </a:ext>
            </a:extLst>
          </p:cNvPr>
          <p:cNvSpPr txBox="1"/>
          <p:nvPr/>
        </p:nvSpPr>
        <p:spPr>
          <a:xfrm>
            <a:off x="416560" y="4192777"/>
            <a:ext cx="2954655" cy="974754"/>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点击“变体</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颜色”</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选择相应的配色方案</a:t>
            </a:r>
          </a:p>
        </p:txBody>
      </p:sp>
      <p:sp>
        <p:nvSpPr>
          <p:cNvPr id="10" name="文本框 9">
            <a:extLst>
              <a:ext uri="{FF2B5EF4-FFF2-40B4-BE49-F238E27FC236}">
                <a16:creationId xmlns:a16="http://schemas.microsoft.com/office/drawing/2014/main" id="{6352C4A4-B5D7-49CD-B742-7FF2EF36A11D}"/>
              </a:ext>
            </a:extLst>
          </p:cNvPr>
          <p:cNvSpPr txBox="1"/>
          <p:nvPr/>
        </p:nvSpPr>
        <p:spPr>
          <a:xfrm>
            <a:off x="416560" y="3792667"/>
            <a:ext cx="4700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ea typeface="微软雅黑 Light"/>
                <a:cs typeface="+mn-cs"/>
              </a:rPr>
              <a:t>02</a:t>
            </a:r>
            <a:endParaRPr kumimoji="0" lang="zh-CN" altLang="en-US" sz="2000" b="1" i="0" u="none" strike="noStrike" kern="1200" cap="none" spc="0" normalizeH="0" baseline="0" noProof="0" dirty="0">
              <a:ln>
                <a:noFill/>
              </a:ln>
              <a:solidFill>
                <a:schemeClr val="accent1"/>
              </a:solidFill>
              <a:effectLst/>
              <a:uLnTx/>
              <a:uFillTx/>
              <a:latin typeface="Arial"/>
              <a:ea typeface="微软雅黑 Light"/>
              <a:cs typeface="+mn-cs"/>
            </a:endParaRPr>
          </a:p>
        </p:txBody>
      </p:sp>
      <p:pic>
        <p:nvPicPr>
          <p:cNvPr id="12" name="图形 11">
            <a:extLst>
              <a:ext uri="{FF2B5EF4-FFF2-40B4-BE49-F238E27FC236}">
                <a16:creationId xmlns:a16="http://schemas.microsoft.com/office/drawing/2014/main" id="{C906522B-4B16-4045-BFDF-6D70B95B3302}"/>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11210101" y="22306"/>
            <a:ext cx="792000" cy="792000"/>
          </a:xfrm>
          <a:prstGeom prst="rect">
            <a:avLst/>
          </a:prstGeom>
        </p:spPr>
      </p:pic>
    </p:spTree>
    <p:extLst>
      <p:ext uri="{BB962C8B-B14F-4D97-AF65-F5344CB8AC3E}">
        <p14:creationId xmlns:p14="http://schemas.microsoft.com/office/powerpoint/2010/main" val="1774621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795D182-7CE2-43EF-A0EA-49358C2361B7}"/>
              </a:ext>
            </a:extLst>
          </p:cNvPr>
          <p:cNvSpPr/>
          <p:nvPr/>
        </p:nvSpPr>
        <p:spPr>
          <a:xfrm>
            <a:off x="0" y="0"/>
            <a:ext cx="12192000" cy="836613"/>
          </a:xfrm>
          <a:prstGeom prst="rect">
            <a:avLst/>
          </a:prstGeom>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2">
            <a:extLst>
              <a:ext uri="{FF2B5EF4-FFF2-40B4-BE49-F238E27FC236}">
                <a16:creationId xmlns:a16="http://schemas.microsoft.com/office/drawing/2014/main" id="{A726DBD9-9100-4E68-8DE3-3B2475CD6A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23" y="-212462"/>
            <a:ext cx="1224000" cy="1160139"/>
          </a:xfrm>
          <a:prstGeom prst="rect">
            <a:avLst/>
          </a:prstGeom>
        </p:spPr>
      </p:pic>
      <p:sp>
        <p:nvSpPr>
          <p:cNvPr id="4" name="文本框 3">
            <a:extLst>
              <a:ext uri="{FF2B5EF4-FFF2-40B4-BE49-F238E27FC236}">
                <a16:creationId xmlns:a16="http://schemas.microsoft.com/office/drawing/2014/main" id="{EAAF6108-51E1-4742-B596-D0199728DD1E}"/>
              </a:ext>
            </a:extLst>
          </p:cNvPr>
          <p:cNvSpPr txBox="1"/>
          <p:nvPr/>
        </p:nvSpPr>
        <p:spPr>
          <a:xfrm>
            <a:off x="902178" y="137622"/>
            <a:ext cx="4698722" cy="584775"/>
          </a:xfrm>
          <a:prstGeom prst="rect">
            <a:avLst/>
          </a:prstGeom>
          <a:noFill/>
        </p:spPr>
        <p:txBody>
          <a:bodyPr wrap="non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如何快速复制一页幻灯片</a:t>
            </a:r>
          </a:p>
        </p:txBody>
      </p:sp>
      <p:pic>
        <p:nvPicPr>
          <p:cNvPr id="5" name="图片 4">
            <a:extLst>
              <a:ext uri="{FF2B5EF4-FFF2-40B4-BE49-F238E27FC236}">
                <a16:creationId xmlns:a16="http://schemas.microsoft.com/office/drawing/2014/main" id="{E2491EB6-114F-43B9-88C0-38030B26601C}"/>
              </a:ext>
            </a:extLst>
          </p:cNvPr>
          <p:cNvPicPr>
            <a:picLocks noChangeAspect="1"/>
          </p:cNvPicPr>
          <p:nvPr/>
        </p:nvPicPr>
        <p:blipFill>
          <a:blip r:embed="rId4"/>
          <a:stretch>
            <a:fillRect/>
          </a:stretch>
        </p:blipFill>
        <p:spPr>
          <a:xfrm>
            <a:off x="3892911" y="1210711"/>
            <a:ext cx="8035564" cy="5288944"/>
          </a:xfrm>
          <a:prstGeom prst="rect">
            <a:avLst/>
          </a:prstGeom>
        </p:spPr>
      </p:pic>
      <p:sp>
        <p:nvSpPr>
          <p:cNvPr id="6" name="文本框 5">
            <a:extLst>
              <a:ext uri="{FF2B5EF4-FFF2-40B4-BE49-F238E27FC236}">
                <a16:creationId xmlns:a16="http://schemas.microsoft.com/office/drawing/2014/main" id="{F7AE4D62-F8AC-449E-BFC9-0F4597117622}"/>
              </a:ext>
            </a:extLst>
          </p:cNvPr>
          <p:cNvSpPr txBox="1"/>
          <p:nvPr/>
        </p:nvSpPr>
        <p:spPr>
          <a:xfrm>
            <a:off x="416560" y="1863399"/>
            <a:ext cx="2646878" cy="973472"/>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选中要复制的那页</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幻灯片</a:t>
            </a:r>
          </a:p>
        </p:txBody>
      </p:sp>
      <p:sp>
        <p:nvSpPr>
          <p:cNvPr id="7" name="文本框 6">
            <a:extLst>
              <a:ext uri="{FF2B5EF4-FFF2-40B4-BE49-F238E27FC236}">
                <a16:creationId xmlns:a16="http://schemas.microsoft.com/office/drawing/2014/main" id="{8997877B-53E8-48C9-8844-9B7606E8A531}"/>
              </a:ext>
            </a:extLst>
          </p:cNvPr>
          <p:cNvSpPr txBox="1"/>
          <p:nvPr/>
        </p:nvSpPr>
        <p:spPr>
          <a:xfrm>
            <a:off x="416560" y="1463289"/>
            <a:ext cx="4700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ea typeface="微软雅黑 Light"/>
                <a:cs typeface="+mn-cs"/>
              </a:rPr>
              <a:t>01</a:t>
            </a:r>
            <a:endParaRPr kumimoji="0" lang="zh-CN" altLang="en-US" sz="2000" b="1" i="0" u="none" strike="noStrike" kern="1200" cap="none" spc="0" normalizeH="0" baseline="0" noProof="0" dirty="0">
              <a:ln>
                <a:noFill/>
              </a:ln>
              <a:solidFill>
                <a:schemeClr val="accent1"/>
              </a:solidFill>
              <a:effectLst/>
              <a:uLnTx/>
              <a:uFillTx/>
              <a:latin typeface="Arial"/>
              <a:ea typeface="微软雅黑 Light"/>
              <a:cs typeface="+mn-cs"/>
            </a:endParaRPr>
          </a:p>
        </p:txBody>
      </p:sp>
      <p:sp>
        <p:nvSpPr>
          <p:cNvPr id="8" name="矩形 9">
            <a:extLst>
              <a:ext uri="{FF2B5EF4-FFF2-40B4-BE49-F238E27FC236}">
                <a16:creationId xmlns:a16="http://schemas.microsoft.com/office/drawing/2014/main" id="{74FE6A1E-4931-49C2-AAA1-65DDD33EE438}"/>
              </a:ext>
            </a:extLst>
          </p:cNvPr>
          <p:cNvSpPr/>
          <p:nvPr/>
        </p:nvSpPr>
        <p:spPr bwMode="auto">
          <a:xfrm flipV="1">
            <a:off x="1036321" y="1663341"/>
            <a:ext cx="3560394" cy="2285503"/>
          </a:xfrm>
          <a:custGeom>
            <a:avLst/>
            <a:gdLst>
              <a:gd name="connsiteX0" fmla="*/ 0 w 2267423"/>
              <a:gd name="connsiteY0" fmla="*/ 0 h 974754"/>
              <a:gd name="connsiteX1" fmla="*/ 2267423 w 2267423"/>
              <a:gd name="connsiteY1" fmla="*/ 0 h 974754"/>
              <a:gd name="connsiteX2" fmla="*/ 2267423 w 2267423"/>
              <a:gd name="connsiteY2" fmla="*/ 974754 h 974754"/>
              <a:gd name="connsiteX3" fmla="*/ 0 w 2267423"/>
              <a:gd name="connsiteY3" fmla="*/ 974754 h 974754"/>
              <a:gd name="connsiteX4" fmla="*/ 0 w 2267423"/>
              <a:gd name="connsiteY4" fmla="*/ 0 h 974754"/>
              <a:gd name="connsiteX0" fmla="*/ 0 w 2267423"/>
              <a:gd name="connsiteY0" fmla="*/ 0 h 974754"/>
              <a:gd name="connsiteX1" fmla="*/ 2267423 w 2267423"/>
              <a:gd name="connsiteY1" fmla="*/ 0 h 974754"/>
              <a:gd name="connsiteX2" fmla="*/ 2267423 w 2267423"/>
              <a:gd name="connsiteY2" fmla="*/ 974754 h 974754"/>
              <a:gd name="connsiteX3" fmla="*/ 0 w 2267423"/>
              <a:gd name="connsiteY3" fmla="*/ 974754 h 974754"/>
              <a:gd name="connsiteX4" fmla="*/ 91440 w 2267423"/>
              <a:gd name="connsiteY4" fmla="*/ 91440 h 974754"/>
              <a:gd name="connsiteX0" fmla="*/ 0 w 2267423"/>
              <a:gd name="connsiteY0" fmla="*/ 0 h 974754"/>
              <a:gd name="connsiteX1" fmla="*/ 2267423 w 2267423"/>
              <a:gd name="connsiteY1" fmla="*/ 0 h 974754"/>
              <a:gd name="connsiteX2" fmla="*/ 2267423 w 2267423"/>
              <a:gd name="connsiteY2" fmla="*/ 974754 h 974754"/>
              <a:gd name="connsiteX3" fmla="*/ 0 w 2267423"/>
              <a:gd name="connsiteY3" fmla="*/ 974754 h 974754"/>
              <a:gd name="connsiteX0" fmla="*/ 2267423 w 2267423"/>
              <a:gd name="connsiteY0" fmla="*/ 0 h 974754"/>
              <a:gd name="connsiteX1" fmla="*/ 2267423 w 2267423"/>
              <a:gd name="connsiteY1" fmla="*/ 974754 h 974754"/>
              <a:gd name="connsiteX2" fmla="*/ 0 w 2267423"/>
              <a:gd name="connsiteY2" fmla="*/ 974754 h 974754"/>
            </a:gdLst>
            <a:ahLst/>
            <a:cxnLst>
              <a:cxn ang="0">
                <a:pos x="connsiteX0" y="connsiteY0"/>
              </a:cxn>
              <a:cxn ang="0">
                <a:pos x="connsiteX1" y="connsiteY1"/>
              </a:cxn>
              <a:cxn ang="0">
                <a:pos x="connsiteX2" y="connsiteY2"/>
              </a:cxn>
            </a:cxnLst>
            <a:rect l="l" t="t" r="r" b="b"/>
            <a:pathLst>
              <a:path w="2267423" h="974754">
                <a:moveTo>
                  <a:pt x="2267423" y="0"/>
                </a:moveTo>
                <a:lnTo>
                  <a:pt x="2267423" y="974754"/>
                </a:lnTo>
                <a:lnTo>
                  <a:pt x="0" y="974754"/>
                </a:lnTo>
              </a:path>
            </a:pathLst>
          </a:custGeom>
          <a:noFill/>
          <a:ln w="22225" cap="flat" cmpd="sng" algn="ctr">
            <a:solidFill>
              <a:schemeClr val="accent1"/>
            </a:solidFill>
            <a:prstDash val="solid"/>
            <a:round/>
            <a:headEnd type="none" w="med" len="med"/>
            <a:tailEnd type="oval" w="sm" len="sm"/>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schemeClr val="accent1"/>
              </a:solidFill>
              <a:effectLst/>
              <a:uLnTx/>
              <a:uFillTx/>
              <a:latin typeface="Arial" charset="0"/>
              <a:ea typeface="宋体" pitchFamily="2" charset="-122"/>
              <a:cs typeface="+mn-cs"/>
            </a:endParaRPr>
          </a:p>
        </p:txBody>
      </p:sp>
      <p:sp>
        <p:nvSpPr>
          <p:cNvPr id="9" name="文本框 8">
            <a:extLst>
              <a:ext uri="{FF2B5EF4-FFF2-40B4-BE49-F238E27FC236}">
                <a16:creationId xmlns:a16="http://schemas.microsoft.com/office/drawing/2014/main" id="{D4ACA52C-35DE-42A6-B27F-667415E941B1}"/>
              </a:ext>
            </a:extLst>
          </p:cNvPr>
          <p:cNvSpPr txBox="1"/>
          <p:nvPr/>
        </p:nvSpPr>
        <p:spPr>
          <a:xfrm>
            <a:off x="416560" y="3437038"/>
            <a:ext cx="2704587" cy="511807"/>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按“</a:t>
            </a: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Ctrl+D</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即可</a:t>
            </a:r>
          </a:p>
        </p:txBody>
      </p:sp>
      <p:sp>
        <p:nvSpPr>
          <p:cNvPr id="10" name="文本框 9">
            <a:extLst>
              <a:ext uri="{FF2B5EF4-FFF2-40B4-BE49-F238E27FC236}">
                <a16:creationId xmlns:a16="http://schemas.microsoft.com/office/drawing/2014/main" id="{553A7A9F-B994-40BD-A522-4D35EFEF8C7B}"/>
              </a:ext>
            </a:extLst>
          </p:cNvPr>
          <p:cNvSpPr txBox="1"/>
          <p:nvPr/>
        </p:nvSpPr>
        <p:spPr>
          <a:xfrm>
            <a:off x="416560" y="3036928"/>
            <a:ext cx="4700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ea typeface="微软雅黑 Light"/>
                <a:cs typeface="+mn-cs"/>
              </a:rPr>
              <a:t>02</a:t>
            </a:r>
            <a:endParaRPr kumimoji="0" lang="zh-CN" altLang="en-US" sz="2000" b="1" i="0" u="none" strike="noStrike" kern="1200" cap="none" spc="0" normalizeH="0" baseline="0" noProof="0" dirty="0">
              <a:ln>
                <a:noFill/>
              </a:ln>
              <a:solidFill>
                <a:schemeClr val="accent1"/>
              </a:solidFill>
              <a:effectLst/>
              <a:uLnTx/>
              <a:uFillTx/>
              <a:latin typeface="Arial"/>
              <a:ea typeface="微软雅黑 Light"/>
              <a:cs typeface="+mn-cs"/>
            </a:endParaRPr>
          </a:p>
        </p:txBody>
      </p:sp>
      <p:sp>
        <p:nvSpPr>
          <p:cNvPr id="11" name="文本框 10">
            <a:extLst>
              <a:ext uri="{FF2B5EF4-FFF2-40B4-BE49-F238E27FC236}">
                <a16:creationId xmlns:a16="http://schemas.microsoft.com/office/drawing/2014/main" id="{D9575799-E71F-41FB-B87B-A1C301470E20}"/>
              </a:ext>
            </a:extLst>
          </p:cNvPr>
          <p:cNvSpPr txBox="1"/>
          <p:nvPr/>
        </p:nvSpPr>
        <p:spPr>
          <a:xfrm>
            <a:off x="416560" y="4592978"/>
            <a:ext cx="2646878" cy="973472"/>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此方法适用于快速</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复制任何元素</a:t>
            </a:r>
          </a:p>
        </p:txBody>
      </p:sp>
      <p:sp>
        <p:nvSpPr>
          <p:cNvPr id="12" name="文本框 11">
            <a:extLst>
              <a:ext uri="{FF2B5EF4-FFF2-40B4-BE49-F238E27FC236}">
                <a16:creationId xmlns:a16="http://schemas.microsoft.com/office/drawing/2014/main" id="{94571FDA-28AA-4512-ACDF-A009AAED64FD}"/>
              </a:ext>
            </a:extLst>
          </p:cNvPr>
          <p:cNvSpPr txBox="1"/>
          <p:nvPr/>
        </p:nvSpPr>
        <p:spPr>
          <a:xfrm>
            <a:off x="416560" y="4192868"/>
            <a:ext cx="6126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accent1"/>
                </a:solidFill>
                <a:latin typeface="Arial"/>
                <a:ea typeface="微软雅黑 Light"/>
              </a:rPr>
              <a:t>PS:</a:t>
            </a:r>
            <a:endParaRPr kumimoji="0" lang="zh-CN" altLang="en-US" sz="2000" b="1" i="0" u="none" strike="noStrike" kern="1200" cap="none" spc="0" normalizeH="0" baseline="0" noProof="0" dirty="0">
              <a:ln>
                <a:noFill/>
              </a:ln>
              <a:solidFill>
                <a:schemeClr val="accent1"/>
              </a:solidFill>
              <a:effectLst/>
              <a:uLnTx/>
              <a:uFillTx/>
              <a:latin typeface="Arial"/>
              <a:ea typeface="微软雅黑 Light"/>
              <a:cs typeface="+mn-cs"/>
            </a:endParaRPr>
          </a:p>
        </p:txBody>
      </p:sp>
      <p:pic>
        <p:nvPicPr>
          <p:cNvPr id="13" name="图形 12">
            <a:extLst>
              <a:ext uri="{FF2B5EF4-FFF2-40B4-BE49-F238E27FC236}">
                <a16:creationId xmlns:a16="http://schemas.microsoft.com/office/drawing/2014/main" id="{954F865C-4433-4AA8-A2DB-7BC52C4EEB4E}"/>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11210101" y="22306"/>
            <a:ext cx="792000" cy="792000"/>
          </a:xfrm>
          <a:prstGeom prst="rect">
            <a:avLst/>
          </a:prstGeom>
        </p:spPr>
      </p:pic>
    </p:spTree>
    <p:extLst>
      <p:ext uri="{BB962C8B-B14F-4D97-AF65-F5344CB8AC3E}">
        <p14:creationId xmlns:p14="http://schemas.microsoft.com/office/powerpoint/2010/main" val="1149407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795D182-7CE2-43EF-A0EA-49358C2361B7}"/>
              </a:ext>
            </a:extLst>
          </p:cNvPr>
          <p:cNvSpPr/>
          <p:nvPr/>
        </p:nvSpPr>
        <p:spPr>
          <a:xfrm>
            <a:off x="0" y="0"/>
            <a:ext cx="12192000" cy="836613"/>
          </a:xfrm>
          <a:prstGeom prst="rect">
            <a:avLst/>
          </a:prstGeom>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2">
            <a:extLst>
              <a:ext uri="{FF2B5EF4-FFF2-40B4-BE49-F238E27FC236}">
                <a16:creationId xmlns:a16="http://schemas.microsoft.com/office/drawing/2014/main" id="{A726DBD9-9100-4E68-8DE3-3B2475CD6A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23" y="-212462"/>
            <a:ext cx="1224000" cy="1160139"/>
          </a:xfrm>
          <a:prstGeom prst="rect">
            <a:avLst/>
          </a:prstGeom>
        </p:spPr>
      </p:pic>
      <p:sp>
        <p:nvSpPr>
          <p:cNvPr id="4" name="文本框 3">
            <a:extLst>
              <a:ext uri="{FF2B5EF4-FFF2-40B4-BE49-F238E27FC236}">
                <a16:creationId xmlns:a16="http://schemas.microsoft.com/office/drawing/2014/main" id="{EAAF6108-51E1-4742-B596-D0199728DD1E}"/>
              </a:ext>
            </a:extLst>
          </p:cNvPr>
          <p:cNvSpPr txBox="1"/>
          <p:nvPr/>
        </p:nvSpPr>
        <p:spPr>
          <a:xfrm>
            <a:off x="902178" y="137622"/>
            <a:ext cx="6340197" cy="584775"/>
          </a:xfrm>
          <a:prstGeom prst="rect">
            <a:avLst/>
          </a:prstGeom>
          <a:noFill/>
        </p:spPr>
        <p:txBody>
          <a:bodyPr wrap="non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如何按自己的需要更改文本的行距</a:t>
            </a:r>
          </a:p>
        </p:txBody>
      </p:sp>
      <p:pic>
        <p:nvPicPr>
          <p:cNvPr id="5" name="图片 4">
            <a:extLst>
              <a:ext uri="{FF2B5EF4-FFF2-40B4-BE49-F238E27FC236}">
                <a16:creationId xmlns:a16="http://schemas.microsoft.com/office/drawing/2014/main" id="{7C0DA222-E8F2-428F-9BC6-12E24FE4AFF4}"/>
              </a:ext>
            </a:extLst>
          </p:cNvPr>
          <p:cNvPicPr>
            <a:picLocks noChangeAspect="1"/>
          </p:cNvPicPr>
          <p:nvPr/>
        </p:nvPicPr>
        <p:blipFill>
          <a:blip r:embed="rId4"/>
          <a:stretch>
            <a:fillRect/>
          </a:stretch>
        </p:blipFill>
        <p:spPr>
          <a:xfrm>
            <a:off x="6426644" y="1026359"/>
            <a:ext cx="5186019" cy="2921041"/>
          </a:xfrm>
          <a:prstGeom prst="rect">
            <a:avLst/>
          </a:prstGeom>
        </p:spPr>
      </p:pic>
      <p:sp>
        <p:nvSpPr>
          <p:cNvPr id="12" name="文本框 11">
            <a:extLst>
              <a:ext uri="{FF2B5EF4-FFF2-40B4-BE49-F238E27FC236}">
                <a16:creationId xmlns:a16="http://schemas.microsoft.com/office/drawing/2014/main" id="{BAD18ED3-B1F9-4805-A786-54FFCC9EFEE1}"/>
              </a:ext>
            </a:extLst>
          </p:cNvPr>
          <p:cNvSpPr txBox="1"/>
          <p:nvPr/>
        </p:nvSpPr>
        <p:spPr>
          <a:xfrm>
            <a:off x="416560" y="1863399"/>
            <a:ext cx="4451860" cy="973472"/>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选中</a:t>
            </a:r>
            <a:r>
              <a:rPr lang="zh-CN" altLang="en-US" sz="2400" dirty="0">
                <a:solidFill>
                  <a:prstClr val="black"/>
                </a:solidFill>
                <a:latin typeface="微软雅黑" panose="020B0503020204020204" pitchFamily="34" charset="-122"/>
                <a:ea typeface="微软雅黑" panose="020B0503020204020204" pitchFamily="34" charset="-122"/>
              </a:rPr>
              <a:t>文本框，点击“开始</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段落</a:t>
            </a:r>
            <a:r>
              <a:rPr lang="en-US" altLang="zh-CN" sz="2400" dirty="0">
                <a:solidFill>
                  <a:prstClr val="black"/>
                </a:solidFill>
                <a:latin typeface="微软雅黑" panose="020B0503020204020204" pitchFamily="34" charset="-122"/>
                <a:ea typeface="微软雅黑" panose="020B0503020204020204" pitchFamily="34" charset="-122"/>
              </a:rPr>
              <a:t>-</a:t>
            </a: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prstClr val="black"/>
                </a:solidFill>
                <a:latin typeface="微软雅黑" panose="020B0503020204020204" pitchFamily="34" charset="-122"/>
                <a:ea typeface="微软雅黑" panose="020B0503020204020204" pitchFamily="34" charset="-122"/>
              </a:rPr>
              <a:t>行距</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行距选项”</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46776B78-4C08-4B84-864D-9E957D79F00B}"/>
              </a:ext>
            </a:extLst>
          </p:cNvPr>
          <p:cNvSpPr txBox="1"/>
          <p:nvPr/>
        </p:nvSpPr>
        <p:spPr>
          <a:xfrm>
            <a:off x="416560" y="1463289"/>
            <a:ext cx="4700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ea typeface="微软雅黑 Light"/>
                <a:cs typeface="+mn-cs"/>
              </a:rPr>
              <a:t>01</a:t>
            </a:r>
            <a:endParaRPr kumimoji="0" lang="zh-CN" altLang="en-US" sz="2000" b="1" i="0" u="none" strike="noStrike" kern="1200" cap="none" spc="0" normalizeH="0" baseline="0" noProof="0" dirty="0">
              <a:ln>
                <a:noFill/>
              </a:ln>
              <a:solidFill>
                <a:schemeClr val="accent1"/>
              </a:solidFill>
              <a:effectLst/>
              <a:uLnTx/>
              <a:uFillTx/>
              <a:latin typeface="Arial"/>
              <a:ea typeface="微软雅黑 Light"/>
              <a:cs typeface="+mn-cs"/>
            </a:endParaRPr>
          </a:p>
        </p:txBody>
      </p:sp>
      <p:sp>
        <p:nvSpPr>
          <p:cNvPr id="14" name="文本框 13">
            <a:extLst>
              <a:ext uri="{FF2B5EF4-FFF2-40B4-BE49-F238E27FC236}">
                <a16:creationId xmlns:a16="http://schemas.microsoft.com/office/drawing/2014/main" id="{216AB419-915E-4ECE-8034-0C5533316F10}"/>
              </a:ext>
            </a:extLst>
          </p:cNvPr>
          <p:cNvSpPr txBox="1"/>
          <p:nvPr/>
        </p:nvSpPr>
        <p:spPr>
          <a:xfrm>
            <a:off x="416560" y="3437038"/>
            <a:ext cx="4801314" cy="973472"/>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在弹出的选项框中选择多倍行距，</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dirty="0">
                <a:solidFill>
                  <a:prstClr val="black"/>
                </a:solidFill>
                <a:latin typeface="微软雅黑" panose="020B0503020204020204" pitchFamily="34" charset="-122"/>
                <a:ea typeface="微软雅黑" panose="020B0503020204020204" pitchFamily="34" charset="-122"/>
              </a:rPr>
              <a:t>建议设置值为</a:t>
            </a:r>
            <a:r>
              <a:rPr lang="en-US" altLang="zh-CN" sz="2400" dirty="0">
                <a:solidFill>
                  <a:prstClr val="black"/>
                </a:solidFill>
                <a:latin typeface="微软雅黑" panose="020B0503020204020204" pitchFamily="34" charset="-122"/>
                <a:ea typeface="微软雅黑" panose="020B0503020204020204" pitchFamily="34" charset="-122"/>
              </a:rPr>
              <a:t>1.2-1.5</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569B8A1-34B9-4E4D-BE5D-690CA162F078}"/>
              </a:ext>
            </a:extLst>
          </p:cNvPr>
          <p:cNvSpPr txBox="1"/>
          <p:nvPr/>
        </p:nvSpPr>
        <p:spPr>
          <a:xfrm>
            <a:off x="416560" y="3036928"/>
            <a:ext cx="4700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ea typeface="微软雅黑 Light"/>
                <a:cs typeface="+mn-cs"/>
              </a:rPr>
              <a:t>02</a:t>
            </a:r>
            <a:endParaRPr kumimoji="0" lang="zh-CN" altLang="en-US" sz="2000" b="1" i="0" u="none" strike="noStrike" kern="1200" cap="none" spc="0" normalizeH="0" baseline="0" noProof="0" dirty="0">
              <a:ln>
                <a:noFill/>
              </a:ln>
              <a:solidFill>
                <a:schemeClr val="accent1"/>
              </a:solidFill>
              <a:effectLst/>
              <a:uLnTx/>
              <a:uFillTx/>
              <a:latin typeface="Arial"/>
              <a:ea typeface="微软雅黑 Light"/>
              <a:cs typeface="+mn-cs"/>
            </a:endParaRPr>
          </a:p>
        </p:txBody>
      </p:sp>
      <p:pic>
        <p:nvPicPr>
          <p:cNvPr id="18" name="图片 17">
            <a:extLst>
              <a:ext uri="{FF2B5EF4-FFF2-40B4-BE49-F238E27FC236}">
                <a16:creationId xmlns:a16="http://schemas.microsoft.com/office/drawing/2014/main" id="{393773EC-4338-468E-B6A7-3EC68617501B}"/>
              </a:ext>
            </a:extLst>
          </p:cNvPr>
          <p:cNvPicPr>
            <a:picLocks noChangeAspect="1"/>
          </p:cNvPicPr>
          <p:nvPr/>
        </p:nvPicPr>
        <p:blipFill>
          <a:blip r:embed="rId5"/>
          <a:stretch>
            <a:fillRect/>
          </a:stretch>
        </p:blipFill>
        <p:spPr>
          <a:xfrm>
            <a:off x="5423197" y="4021130"/>
            <a:ext cx="6189466" cy="2658762"/>
          </a:xfrm>
          <a:prstGeom prst="rect">
            <a:avLst/>
          </a:prstGeom>
        </p:spPr>
      </p:pic>
      <p:pic>
        <p:nvPicPr>
          <p:cNvPr id="19" name="图形 18">
            <a:extLst>
              <a:ext uri="{FF2B5EF4-FFF2-40B4-BE49-F238E27FC236}">
                <a16:creationId xmlns:a16="http://schemas.microsoft.com/office/drawing/2014/main" id="{3488DA62-300C-4053-B37E-86BCBFE28FFA}"/>
              </a:ext>
            </a:extLst>
          </p:cNvPr>
          <p:cNvPicPr>
            <a:picLocks noChangeAspect="1"/>
          </p:cNvPicPr>
          <p:nvPr/>
        </p:nvPicPr>
        <p:blipFill>
          <a:blip r:embed="rId6">
            <a:alphaModFix/>
            <a:extLst>
              <a:ext uri="{96DAC541-7B7A-43D3-8B79-37D633B846F1}">
                <asvg:svgBlip xmlns:asvg="http://schemas.microsoft.com/office/drawing/2016/SVG/main" r:embed="rId7"/>
              </a:ext>
            </a:extLst>
          </a:blip>
          <a:stretch>
            <a:fillRect/>
          </a:stretch>
        </p:blipFill>
        <p:spPr>
          <a:xfrm>
            <a:off x="11210101" y="22306"/>
            <a:ext cx="792000" cy="792000"/>
          </a:xfrm>
          <a:prstGeom prst="rect">
            <a:avLst/>
          </a:prstGeom>
        </p:spPr>
      </p:pic>
    </p:spTree>
    <p:extLst>
      <p:ext uri="{BB962C8B-B14F-4D97-AF65-F5344CB8AC3E}">
        <p14:creationId xmlns:p14="http://schemas.microsoft.com/office/powerpoint/2010/main" val="1445216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795D182-7CE2-43EF-A0EA-49358C2361B7}"/>
              </a:ext>
            </a:extLst>
          </p:cNvPr>
          <p:cNvSpPr/>
          <p:nvPr/>
        </p:nvSpPr>
        <p:spPr>
          <a:xfrm>
            <a:off x="0" y="0"/>
            <a:ext cx="12192000" cy="836613"/>
          </a:xfrm>
          <a:prstGeom prst="rect">
            <a:avLst/>
          </a:prstGeom>
          <a:ln>
            <a:noFill/>
          </a:ln>
          <a:effectLst>
            <a:outerShdw blurRad="508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2">
            <a:extLst>
              <a:ext uri="{FF2B5EF4-FFF2-40B4-BE49-F238E27FC236}">
                <a16:creationId xmlns:a16="http://schemas.microsoft.com/office/drawing/2014/main" id="{A726DBD9-9100-4E68-8DE3-3B2475CD6A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23" y="-212462"/>
            <a:ext cx="1224000" cy="1160139"/>
          </a:xfrm>
          <a:prstGeom prst="rect">
            <a:avLst/>
          </a:prstGeom>
        </p:spPr>
      </p:pic>
      <p:sp>
        <p:nvSpPr>
          <p:cNvPr id="4" name="文本框 3">
            <a:extLst>
              <a:ext uri="{FF2B5EF4-FFF2-40B4-BE49-F238E27FC236}">
                <a16:creationId xmlns:a16="http://schemas.microsoft.com/office/drawing/2014/main" id="{EAAF6108-51E1-4742-B596-D0199728DD1E}"/>
              </a:ext>
            </a:extLst>
          </p:cNvPr>
          <p:cNvSpPr txBox="1"/>
          <p:nvPr/>
        </p:nvSpPr>
        <p:spPr>
          <a:xfrm>
            <a:off x="902178" y="137622"/>
            <a:ext cx="4288353" cy="584775"/>
          </a:xfrm>
          <a:prstGeom prst="rect">
            <a:avLst/>
          </a:prstGeom>
          <a:noFill/>
        </p:spPr>
        <p:txBody>
          <a:bodyPr wrap="non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如何更换模板中的图片</a:t>
            </a:r>
          </a:p>
        </p:txBody>
      </p:sp>
      <p:pic>
        <p:nvPicPr>
          <p:cNvPr id="5" name="图形 4">
            <a:extLst>
              <a:ext uri="{FF2B5EF4-FFF2-40B4-BE49-F238E27FC236}">
                <a16:creationId xmlns:a16="http://schemas.microsoft.com/office/drawing/2014/main" id="{7EB1D9E1-CE02-4C08-8E2C-01D051EA6C72}"/>
              </a:ext>
            </a:extLst>
          </p:cNvPr>
          <p:cNvPicPr>
            <a:picLocks noChangeAspect="1"/>
          </p:cNvPicPr>
          <p:nvPr/>
        </p:nvPicPr>
        <p:blipFill>
          <a:blip r:embed="rId4">
            <a:alphaModFix/>
            <a:extLst>
              <a:ext uri="{96DAC541-7B7A-43D3-8B79-37D633B846F1}">
                <asvg:svgBlip xmlns:asvg="http://schemas.microsoft.com/office/drawing/2016/SVG/main" r:embed="rId5"/>
              </a:ext>
            </a:extLst>
          </a:blip>
          <a:stretch>
            <a:fillRect/>
          </a:stretch>
        </p:blipFill>
        <p:spPr>
          <a:xfrm>
            <a:off x="11210101" y="22306"/>
            <a:ext cx="792000" cy="792000"/>
          </a:xfrm>
          <a:prstGeom prst="rect">
            <a:avLst/>
          </a:prstGeom>
        </p:spPr>
      </p:pic>
      <p:pic>
        <p:nvPicPr>
          <p:cNvPr id="6" name="图片 5">
            <a:extLst>
              <a:ext uri="{FF2B5EF4-FFF2-40B4-BE49-F238E27FC236}">
                <a16:creationId xmlns:a16="http://schemas.microsoft.com/office/drawing/2014/main" id="{DF60914D-52E5-402A-906D-CB847D190147}"/>
              </a:ext>
            </a:extLst>
          </p:cNvPr>
          <p:cNvPicPr>
            <a:picLocks noChangeAspect="1"/>
          </p:cNvPicPr>
          <p:nvPr/>
        </p:nvPicPr>
        <p:blipFill rotWithShape="1">
          <a:blip r:embed="rId6"/>
          <a:srcRect b="10182"/>
          <a:stretch/>
        </p:blipFill>
        <p:spPr>
          <a:xfrm>
            <a:off x="6336143" y="924528"/>
            <a:ext cx="5592332" cy="2818542"/>
          </a:xfrm>
          <a:prstGeom prst="rect">
            <a:avLst/>
          </a:prstGeom>
        </p:spPr>
      </p:pic>
      <p:pic>
        <p:nvPicPr>
          <p:cNvPr id="8" name="图片 7">
            <a:extLst>
              <a:ext uri="{FF2B5EF4-FFF2-40B4-BE49-F238E27FC236}">
                <a16:creationId xmlns:a16="http://schemas.microsoft.com/office/drawing/2014/main" id="{9A00D4EA-8AA6-4D7A-88F2-F7059138A4A7}"/>
              </a:ext>
            </a:extLst>
          </p:cNvPr>
          <p:cNvPicPr>
            <a:picLocks noChangeAspect="1"/>
          </p:cNvPicPr>
          <p:nvPr/>
        </p:nvPicPr>
        <p:blipFill rotWithShape="1">
          <a:blip r:embed="rId7"/>
          <a:srcRect b="9677"/>
          <a:stretch/>
        </p:blipFill>
        <p:spPr>
          <a:xfrm>
            <a:off x="6364432" y="3847244"/>
            <a:ext cx="5564043" cy="2818542"/>
          </a:xfrm>
          <a:prstGeom prst="rect">
            <a:avLst/>
          </a:prstGeom>
        </p:spPr>
      </p:pic>
      <p:sp>
        <p:nvSpPr>
          <p:cNvPr id="9" name="文本框 8">
            <a:extLst>
              <a:ext uri="{FF2B5EF4-FFF2-40B4-BE49-F238E27FC236}">
                <a16:creationId xmlns:a16="http://schemas.microsoft.com/office/drawing/2014/main" id="{AB1F9A5D-683E-4BEF-B14C-0E4AD05A74B3}"/>
              </a:ext>
            </a:extLst>
          </p:cNvPr>
          <p:cNvSpPr txBox="1"/>
          <p:nvPr/>
        </p:nvSpPr>
        <p:spPr>
          <a:xfrm>
            <a:off x="416560" y="1863399"/>
            <a:ext cx="5109091" cy="511807"/>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选中要更换的图片，出现图片占位符</a:t>
            </a:r>
          </a:p>
        </p:txBody>
      </p:sp>
      <p:sp>
        <p:nvSpPr>
          <p:cNvPr id="10" name="文本框 9">
            <a:extLst>
              <a:ext uri="{FF2B5EF4-FFF2-40B4-BE49-F238E27FC236}">
                <a16:creationId xmlns:a16="http://schemas.microsoft.com/office/drawing/2014/main" id="{CE32BD01-83C9-4A2B-BC47-E837A42A06C4}"/>
              </a:ext>
            </a:extLst>
          </p:cNvPr>
          <p:cNvSpPr txBox="1"/>
          <p:nvPr/>
        </p:nvSpPr>
        <p:spPr>
          <a:xfrm>
            <a:off x="416560" y="1463289"/>
            <a:ext cx="4700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ea typeface="微软雅黑 Light"/>
                <a:cs typeface="+mn-cs"/>
              </a:rPr>
              <a:t>01</a:t>
            </a:r>
            <a:endParaRPr kumimoji="0" lang="zh-CN" altLang="en-US" sz="2000" b="1" i="0" u="none" strike="noStrike" kern="1200" cap="none" spc="0" normalizeH="0" baseline="0" noProof="0" dirty="0">
              <a:ln>
                <a:noFill/>
              </a:ln>
              <a:solidFill>
                <a:schemeClr val="accent1"/>
              </a:solidFill>
              <a:effectLst/>
              <a:uLnTx/>
              <a:uFillTx/>
              <a:latin typeface="Arial"/>
              <a:ea typeface="微软雅黑 Light"/>
              <a:cs typeface="+mn-cs"/>
            </a:endParaRPr>
          </a:p>
        </p:txBody>
      </p:sp>
      <p:sp>
        <p:nvSpPr>
          <p:cNvPr id="12" name="文本框 11">
            <a:extLst>
              <a:ext uri="{FF2B5EF4-FFF2-40B4-BE49-F238E27FC236}">
                <a16:creationId xmlns:a16="http://schemas.microsoft.com/office/drawing/2014/main" id="{82738807-6D65-48DE-B34D-AF9F0C654D21}"/>
              </a:ext>
            </a:extLst>
          </p:cNvPr>
          <p:cNvSpPr txBox="1"/>
          <p:nvPr/>
        </p:nvSpPr>
        <p:spPr>
          <a:xfrm>
            <a:off x="416560" y="4273397"/>
            <a:ext cx="5724644" cy="511807"/>
          </a:xfrm>
          <a:prstGeom prst="rect">
            <a:avLst/>
          </a:prstGeom>
          <a:noFill/>
        </p:spPr>
        <p:txBody>
          <a:bodyPr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点击中心图标，即可添加文件夹中的图片</a:t>
            </a:r>
          </a:p>
        </p:txBody>
      </p:sp>
      <p:sp>
        <p:nvSpPr>
          <p:cNvPr id="13" name="文本框 12">
            <a:extLst>
              <a:ext uri="{FF2B5EF4-FFF2-40B4-BE49-F238E27FC236}">
                <a16:creationId xmlns:a16="http://schemas.microsoft.com/office/drawing/2014/main" id="{F199ACE4-FD30-4EB3-87AB-B28BC8DC1521}"/>
              </a:ext>
            </a:extLst>
          </p:cNvPr>
          <p:cNvSpPr txBox="1"/>
          <p:nvPr/>
        </p:nvSpPr>
        <p:spPr>
          <a:xfrm>
            <a:off x="416560" y="3873287"/>
            <a:ext cx="47000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solidFill>
                <a:effectLst/>
                <a:uLnTx/>
                <a:uFillTx/>
                <a:latin typeface="Arial"/>
                <a:ea typeface="微软雅黑 Light"/>
                <a:cs typeface="+mn-cs"/>
              </a:rPr>
              <a:t>02</a:t>
            </a:r>
            <a:endParaRPr kumimoji="0" lang="zh-CN" altLang="en-US" sz="2000" b="1" i="0" u="none" strike="noStrike" kern="1200" cap="none" spc="0" normalizeH="0" baseline="0" noProof="0" dirty="0">
              <a:ln>
                <a:noFill/>
              </a:ln>
              <a:solidFill>
                <a:schemeClr val="accent1"/>
              </a:solidFill>
              <a:effectLst/>
              <a:uLnTx/>
              <a:uFillTx/>
              <a:latin typeface="Arial"/>
              <a:ea typeface="微软雅黑 Light"/>
              <a:cs typeface="+mn-cs"/>
            </a:endParaRPr>
          </a:p>
        </p:txBody>
      </p:sp>
    </p:spTree>
    <p:extLst>
      <p:ext uri="{BB962C8B-B14F-4D97-AF65-F5344CB8AC3E}">
        <p14:creationId xmlns:p14="http://schemas.microsoft.com/office/powerpoint/2010/main" val="708512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建筑物&#10;&#10;描述已自动生成">
            <a:extLst>
              <a:ext uri="{FF2B5EF4-FFF2-40B4-BE49-F238E27FC236}">
                <a16:creationId xmlns:a16="http://schemas.microsoft.com/office/drawing/2014/main" id="{C994383D-4EB9-40A1-AD9A-74A570D4E53C}"/>
              </a:ext>
            </a:extLst>
          </p:cNvPr>
          <p:cNvPicPr>
            <a:picLocks noChangeAspect="1"/>
          </p:cNvPicPr>
          <p:nvPr/>
        </p:nvPicPr>
        <p:blipFill rotWithShape="1">
          <a:blip r:embed="rId2">
            <a:extLst>
              <a:ext uri="{28A0092B-C50C-407E-A947-70E740481C1C}">
                <a14:useLocalDpi xmlns:a14="http://schemas.microsoft.com/office/drawing/2010/main" val="0"/>
              </a:ext>
            </a:extLst>
          </a:blip>
          <a:srcRect b="16801"/>
          <a:stretch/>
        </p:blipFill>
        <p:spPr>
          <a:xfrm>
            <a:off x="0" y="0"/>
            <a:ext cx="12192000" cy="3429000"/>
          </a:xfrm>
          <a:prstGeom prst="rect">
            <a:avLst/>
          </a:prstGeom>
        </p:spPr>
      </p:pic>
      <p:sp>
        <p:nvSpPr>
          <p:cNvPr id="3" name="矩形 2">
            <a:extLst>
              <a:ext uri="{FF2B5EF4-FFF2-40B4-BE49-F238E27FC236}">
                <a16:creationId xmlns:a16="http://schemas.microsoft.com/office/drawing/2014/main" id="{7E6C0D94-8741-4BF0-9968-A92749EA2789}"/>
              </a:ext>
            </a:extLst>
          </p:cNvPr>
          <p:cNvSpPr/>
          <p:nvPr/>
        </p:nvSpPr>
        <p:spPr>
          <a:xfrm>
            <a:off x="0" y="0"/>
            <a:ext cx="12192000" cy="3441588"/>
          </a:xfrm>
          <a:prstGeom prst="rect">
            <a:avLst/>
          </a:prstGeom>
          <a:gradFill flip="none" rotWithShape="1">
            <a:gsLst>
              <a:gs pos="100000">
                <a:schemeClr val="tx1">
                  <a:alpha val="0"/>
                </a:schemeClr>
              </a:gs>
              <a:gs pos="0">
                <a:schemeClr val="tx1">
                  <a:alpha val="6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等线" panose="020F0502020204030204"/>
              <a:ea typeface="等线" panose="02010600030101010101" pitchFamily="2" charset="-122"/>
            </a:endParaRPr>
          </a:p>
        </p:txBody>
      </p:sp>
      <p:sp>
        <p:nvSpPr>
          <p:cNvPr id="4" name="矩形 3">
            <a:extLst>
              <a:ext uri="{FF2B5EF4-FFF2-40B4-BE49-F238E27FC236}">
                <a16:creationId xmlns:a16="http://schemas.microsoft.com/office/drawing/2014/main" id="{149CE23F-719A-477C-9E42-8DD87BED1298}"/>
              </a:ext>
            </a:extLst>
          </p:cNvPr>
          <p:cNvSpPr/>
          <p:nvPr/>
        </p:nvSpPr>
        <p:spPr>
          <a:xfrm>
            <a:off x="984423" y="4135438"/>
            <a:ext cx="7312025" cy="961289"/>
          </a:xfrm>
          <a:prstGeom prst="rect">
            <a:avLst/>
          </a:prstGeom>
        </p:spPr>
        <p:txBody>
          <a:bodyPr>
            <a:spAutoFit/>
          </a:bodyPr>
          <a:lstStyle/>
          <a:p>
            <a:pPr eaLnBrk="1" hangingPunct="1">
              <a:lnSpc>
                <a:spcPct val="15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微信：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925681702</a:t>
            </a:r>
          </a:p>
          <a:p>
            <a:pPr eaLnBrk="1" hangingPunct="1">
              <a:lnSpc>
                <a:spcPct val="150000"/>
              </a:lnSpc>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QQ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925681702 </a:t>
            </a:r>
          </a:p>
        </p:txBody>
      </p:sp>
      <p:sp>
        <p:nvSpPr>
          <p:cNvPr id="17" name="Freeform 26">
            <a:extLst>
              <a:ext uri="{FF2B5EF4-FFF2-40B4-BE49-F238E27FC236}">
                <a16:creationId xmlns:a16="http://schemas.microsoft.com/office/drawing/2014/main" id="{46930E6A-D041-477E-8DC6-F027DA1D12B9}"/>
              </a:ext>
            </a:extLst>
          </p:cNvPr>
          <p:cNvSpPr>
            <a:spLocks noChangeAspect="1" noEditPoints="1"/>
          </p:cNvSpPr>
          <p:nvPr/>
        </p:nvSpPr>
        <p:spPr bwMode="auto">
          <a:xfrm>
            <a:off x="634829" y="4767166"/>
            <a:ext cx="252000" cy="245833"/>
          </a:xfrm>
          <a:custGeom>
            <a:avLst/>
            <a:gdLst>
              <a:gd name="T0" fmla="*/ 348 w 432"/>
              <a:gd name="T1" fmla="*/ 176 h 422"/>
              <a:gd name="T2" fmla="*/ 353 w 432"/>
              <a:gd name="T3" fmla="*/ 137 h 422"/>
              <a:gd name="T4" fmla="*/ 216 w 432"/>
              <a:gd name="T5" fmla="*/ 0 h 422"/>
              <a:gd name="T6" fmla="*/ 78 w 432"/>
              <a:gd name="T7" fmla="*/ 137 h 422"/>
              <a:gd name="T8" fmla="*/ 84 w 432"/>
              <a:gd name="T9" fmla="*/ 176 h 422"/>
              <a:gd name="T10" fmla="*/ 27 w 432"/>
              <a:gd name="T11" fmla="*/ 328 h 422"/>
              <a:gd name="T12" fmla="*/ 70 w 432"/>
              <a:gd name="T13" fmla="*/ 290 h 422"/>
              <a:gd name="T14" fmla="*/ 101 w 432"/>
              <a:gd name="T15" fmla="*/ 351 h 422"/>
              <a:gd name="T16" fmla="*/ 65 w 432"/>
              <a:gd name="T17" fmla="*/ 384 h 422"/>
              <a:gd name="T18" fmla="*/ 135 w 432"/>
              <a:gd name="T19" fmla="*/ 422 h 422"/>
              <a:gd name="T20" fmla="*/ 196 w 432"/>
              <a:gd name="T21" fmla="*/ 402 h 422"/>
              <a:gd name="T22" fmla="*/ 216 w 432"/>
              <a:gd name="T23" fmla="*/ 404 h 422"/>
              <a:gd name="T24" fmla="*/ 236 w 432"/>
              <a:gd name="T25" fmla="*/ 402 h 422"/>
              <a:gd name="T26" fmla="*/ 297 w 432"/>
              <a:gd name="T27" fmla="*/ 422 h 422"/>
              <a:gd name="T28" fmla="*/ 367 w 432"/>
              <a:gd name="T29" fmla="*/ 384 h 422"/>
              <a:gd name="T30" fmla="*/ 330 w 432"/>
              <a:gd name="T31" fmla="*/ 351 h 422"/>
              <a:gd name="T32" fmla="*/ 362 w 432"/>
              <a:gd name="T33" fmla="*/ 290 h 422"/>
              <a:gd name="T34" fmla="*/ 404 w 432"/>
              <a:gd name="T35" fmla="*/ 328 h 422"/>
              <a:gd name="T36" fmla="*/ 348 w 432"/>
              <a:gd name="T37" fmla="*/ 17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422">
                <a:moveTo>
                  <a:pt x="348" y="176"/>
                </a:moveTo>
                <a:cubicBezTo>
                  <a:pt x="351" y="164"/>
                  <a:pt x="353" y="151"/>
                  <a:pt x="353" y="137"/>
                </a:cubicBezTo>
                <a:cubicBezTo>
                  <a:pt x="353" y="61"/>
                  <a:pt x="292" y="0"/>
                  <a:pt x="216" y="0"/>
                </a:cubicBezTo>
                <a:cubicBezTo>
                  <a:pt x="140" y="0"/>
                  <a:pt x="78" y="61"/>
                  <a:pt x="78" y="137"/>
                </a:cubicBezTo>
                <a:cubicBezTo>
                  <a:pt x="78" y="151"/>
                  <a:pt x="80" y="164"/>
                  <a:pt x="84" y="176"/>
                </a:cubicBezTo>
                <a:cubicBezTo>
                  <a:pt x="67" y="190"/>
                  <a:pt x="0" y="250"/>
                  <a:pt x="27" y="328"/>
                </a:cubicBezTo>
                <a:cubicBezTo>
                  <a:pt x="27" y="328"/>
                  <a:pt x="51" y="326"/>
                  <a:pt x="70" y="290"/>
                </a:cubicBezTo>
                <a:cubicBezTo>
                  <a:pt x="76" y="313"/>
                  <a:pt x="86" y="334"/>
                  <a:pt x="101" y="351"/>
                </a:cubicBezTo>
                <a:cubicBezTo>
                  <a:pt x="80" y="357"/>
                  <a:pt x="65" y="370"/>
                  <a:pt x="65" y="384"/>
                </a:cubicBezTo>
                <a:cubicBezTo>
                  <a:pt x="65" y="405"/>
                  <a:pt x="96" y="422"/>
                  <a:pt x="135" y="422"/>
                </a:cubicBezTo>
                <a:cubicBezTo>
                  <a:pt x="161" y="422"/>
                  <a:pt x="184" y="414"/>
                  <a:pt x="196" y="402"/>
                </a:cubicBezTo>
                <a:cubicBezTo>
                  <a:pt x="202" y="403"/>
                  <a:pt x="209" y="404"/>
                  <a:pt x="216" y="404"/>
                </a:cubicBezTo>
                <a:cubicBezTo>
                  <a:pt x="223" y="404"/>
                  <a:pt x="229" y="403"/>
                  <a:pt x="236" y="402"/>
                </a:cubicBezTo>
                <a:cubicBezTo>
                  <a:pt x="248" y="414"/>
                  <a:pt x="271" y="422"/>
                  <a:pt x="297" y="422"/>
                </a:cubicBezTo>
                <a:cubicBezTo>
                  <a:pt x="335" y="422"/>
                  <a:pt x="367" y="405"/>
                  <a:pt x="367" y="384"/>
                </a:cubicBezTo>
                <a:cubicBezTo>
                  <a:pt x="367" y="370"/>
                  <a:pt x="352" y="357"/>
                  <a:pt x="330" y="351"/>
                </a:cubicBezTo>
                <a:cubicBezTo>
                  <a:pt x="345" y="334"/>
                  <a:pt x="356" y="313"/>
                  <a:pt x="362" y="290"/>
                </a:cubicBezTo>
                <a:cubicBezTo>
                  <a:pt x="381" y="326"/>
                  <a:pt x="404" y="328"/>
                  <a:pt x="404" y="328"/>
                </a:cubicBezTo>
                <a:cubicBezTo>
                  <a:pt x="432" y="250"/>
                  <a:pt x="365" y="190"/>
                  <a:pt x="348" y="176"/>
                </a:cubicBezTo>
                <a:close/>
              </a:path>
            </a:pathLst>
          </a:custGeom>
          <a:solidFill>
            <a:schemeClr val="accent1"/>
          </a:solidFill>
          <a:ln w="0">
            <a:noFill/>
            <a:prstDash val="solid"/>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lang="zh-CN" altLang="en-US">
              <a:solidFill>
                <a:prstClr val="black"/>
              </a:solidFill>
              <a:latin typeface="等线" panose="020F0502020204030204"/>
              <a:ea typeface="等线" panose="02010600030101010101" pitchFamily="2" charset="-122"/>
            </a:endParaRPr>
          </a:p>
        </p:txBody>
      </p:sp>
      <p:sp>
        <p:nvSpPr>
          <p:cNvPr id="16" name="Freeform 31">
            <a:extLst>
              <a:ext uri="{FF2B5EF4-FFF2-40B4-BE49-F238E27FC236}">
                <a16:creationId xmlns:a16="http://schemas.microsoft.com/office/drawing/2014/main" id="{04DECA08-B55D-46FD-BF2E-DB0D259E4657}"/>
              </a:ext>
            </a:extLst>
          </p:cNvPr>
          <p:cNvSpPr>
            <a:spLocks noEditPoints="1"/>
          </p:cNvSpPr>
          <p:nvPr/>
        </p:nvSpPr>
        <p:spPr bwMode="auto">
          <a:xfrm>
            <a:off x="631998" y="4317866"/>
            <a:ext cx="246062" cy="214798"/>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accent1"/>
          </a:solidFill>
          <a:ln w="0">
            <a:noFill/>
            <a:prstDash val="solid"/>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defRPr/>
            </a:pPr>
            <a:endParaRPr lang="zh-CN" altLang="en-US">
              <a:solidFill>
                <a:prstClr val="black"/>
              </a:solidFill>
              <a:latin typeface="等线" panose="020F0502020204030204"/>
              <a:ea typeface="等线" panose="02010600030101010101" pitchFamily="2" charset="-122"/>
            </a:endParaRPr>
          </a:p>
        </p:txBody>
      </p:sp>
      <p:sp>
        <p:nvSpPr>
          <p:cNvPr id="10" name="文本框 28">
            <a:extLst>
              <a:ext uri="{FF2B5EF4-FFF2-40B4-BE49-F238E27FC236}">
                <a16:creationId xmlns:a16="http://schemas.microsoft.com/office/drawing/2014/main" id="{EA4D0255-8BDB-464A-B6C3-5AB582D372C7}"/>
              </a:ext>
            </a:extLst>
          </p:cNvPr>
          <p:cNvSpPr txBox="1">
            <a:spLocks noChangeArrowheads="1"/>
          </p:cNvSpPr>
          <p:nvPr/>
        </p:nvSpPr>
        <p:spPr bwMode="auto">
          <a:xfrm>
            <a:off x="497768" y="5123931"/>
            <a:ext cx="826062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sz="5400" b="1" dirty="0">
                <a:solidFill>
                  <a:schemeClr val="accent1"/>
                </a:solidFill>
                <a:latin typeface="思源黑體 Bold" panose="020B0800000000000000" pitchFamily="34" charset="-128"/>
                <a:ea typeface="思源黑體 Bold" panose="020B0800000000000000" pitchFamily="34" charset="-128"/>
              </a:rPr>
              <a:t>pick me</a:t>
            </a:r>
            <a:r>
              <a:rPr lang="zh-CN" altLang="en-US" sz="5400" b="1" dirty="0">
                <a:solidFill>
                  <a:schemeClr val="accent1"/>
                </a:solidFill>
                <a:latin typeface="思源黑體 Bold" panose="020B0800000000000000" pitchFamily="34" charset="-128"/>
                <a:ea typeface="思源黑體 Bold" panose="020B0800000000000000" pitchFamily="34" charset="-128"/>
              </a:rPr>
              <a:t>！</a:t>
            </a:r>
            <a:endParaRPr lang="en-US" altLang="zh-CN" sz="5400" b="1" dirty="0">
              <a:solidFill>
                <a:schemeClr val="accent1"/>
              </a:solidFill>
              <a:latin typeface="思源黑體 Bold" panose="020B0800000000000000" pitchFamily="34" charset="-128"/>
              <a:ea typeface="思源黑體 Bold" panose="020B0800000000000000" pitchFamily="34" charset="-128"/>
            </a:endParaRPr>
          </a:p>
        </p:txBody>
      </p:sp>
      <p:grpSp>
        <p:nvGrpSpPr>
          <p:cNvPr id="11" name="组合 13">
            <a:extLst>
              <a:ext uri="{FF2B5EF4-FFF2-40B4-BE49-F238E27FC236}">
                <a16:creationId xmlns:a16="http://schemas.microsoft.com/office/drawing/2014/main" id="{EF4B2111-9AB6-4E46-AC81-43342FFF911D}"/>
              </a:ext>
            </a:extLst>
          </p:cNvPr>
          <p:cNvGrpSpPr>
            <a:grpSpLocks/>
          </p:cNvGrpSpPr>
          <p:nvPr/>
        </p:nvGrpSpPr>
        <p:grpSpPr bwMode="auto">
          <a:xfrm>
            <a:off x="-332938" y="296863"/>
            <a:ext cx="4867876" cy="682625"/>
            <a:chOff x="-431802" y="296863"/>
            <a:chExt cx="4867877" cy="682625"/>
          </a:xfrm>
        </p:grpSpPr>
        <p:sp>
          <p:nvSpPr>
            <p:cNvPr id="12" name="矩形: 圆角 11">
              <a:extLst>
                <a:ext uri="{FF2B5EF4-FFF2-40B4-BE49-F238E27FC236}">
                  <a16:creationId xmlns:a16="http://schemas.microsoft.com/office/drawing/2014/main" id="{4D466C75-B856-4336-B0D4-5AEFCC5A9BEE}"/>
                </a:ext>
              </a:extLst>
            </p:cNvPr>
            <p:cNvSpPr/>
            <p:nvPr/>
          </p:nvSpPr>
          <p:spPr>
            <a:xfrm>
              <a:off x="-431802" y="296863"/>
              <a:ext cx="2927866" cy="68262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标题 1">
              <a:extLst>
                <a:ext uri="{FF2B5EF4-FFF2-40B4-BE49-F238E27FC236}">
                  <a16:creationId xmlns:a16="http://schemas.microsoft.com/office/drawing/2014/main" id="{982B4FAD-CDE0-4E4B-B777-39F1FDEF19A0}"/>
                </a:ext>
              </a:extLst>
            </p:cNvPr>
            <p:cNvSpPr txBox="1">
              <a:spLocks noChangeArrowheads="1"/>
            </p:cNvSpPr>
            <p:nvPr/>
          </p:nvSpPr>
          <p:spPr bwMode="auto">
            <a:xfrm>
              <a:off x="534506" y="447014"/>
              <a:ext cx="3901569" cy="5324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3200" b="1" dirty="0">
                  <a:solidFill>
                    <a:schemeClr val="bg1"/>
                  </a:solidFill>
                  <a:latin typeface="思源黑体 CN Bold" panose="020B0800000000000000" pitchFamily="34" charset="-122"/>
                  <a:ea typeface="思源黑体 CN Bold" panose="020B0800000000000000" pitchFamily="34" charset="-122"/>
                  <a:cs typeface="Arial" panose="020B0604020202020204" pitchFamily="34" charset="0"/>
                  <a:sym typeface="微软雅黑" panose="020B0503020204020204" pitchFamily="34" charset="-122"/>
                </a:rPr>
                <a:t>欢迎交流</a:t>
              </a:r>
              <a:endParaRPr lang="zh-CN" altLang="zh-CN" dirty="0">
                <a:solidFill>
                  <a:schemeClr val="bg1"/>
                </a:solidFill>
                <a:cs typeface="Arial" panose="020B0604020202020204" pitchFamily="34" charset="0"/>
                <a:sym typeface="微软雅黑" panose="020B0503020204020204" pitchFamily="34" charset="-122"/>
              </a:endParaRPr>
            </a:p>
            <a:p>
              <a:pPr eaLnBrk="1" hangingPunct="1">
                <a:lnSpc>
                  <a:spcPct val="90000"/>
                </a:lnSpc>
              </a:pPr>
              <a:endParaRPr lang="en-US" altLang="zh-CN" sz="32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25" name="组合 24">
            <a:extLst>
              <a:ext uri="{FF2B5EF4-FFF2-40B4-BE49-F238E27FC236}">
                <a16:creationId xmlns:a16="http://schemas.microsoft.com/office/drawing/2014/main" id="{44B7D96A-3E1B-45C6-93FF-E9EF47022C9C}"/>
              </a:ext>
            </a:extLst>
          </p:cNvPr>
          <p:cNvGrpSpPr/>
          <p:nvPr/>
        </p:nvGrpSpPr>
        <p:grpSpPr>
          <a:xfrm>
            <a:off x="6416279" y="3957867"/>
            <a:ext cx="2277719" cy="2277719"/>
            <a:chOff x="5474043" y="4135438"/>
            <a:chExt cx="2277719" cy="2277719"/>
          </a:xfrm>
        </p:grpSpPr>
        <p:sp>
          <p:nvSpPr>
            <p:cNvPr id="23" name="矩形 22">
              <a:extLst>
                <a:ext uri="{FF2B5EF4-FFF2-40B4-BE49-F238E27FC236}">
                  <a16:creationId xmlns:a16="http://schemas.microsoft.com/office/drawing/2014/main" id="{4FF36668-0E80-4929-AD21-AD28CBE3D971}"/>
                </a:ext>
              </a:extLst>
            </p:cNvPr>
            <p:cNvSpPr/>
            <p:nvPr/>
          </p:nvSpPr>
          <p:spPr>
            <a:xfrm>
              <a:off x="5474043" y="4135438"/>
              <a:ext cx="2277719" cy="2277719"/>
            </a:xfrm>
            <a:prstGeom prst="rect">
              <a:avLst/>
            </a:prstGeom>
            <a:solidFill>
              <a:schemeClr val="bg1"/>
            </a:solidFill>
            <a:ln>
              <a:noFill/>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37C50A89-633C-4E95-8346-9320283B603D}"/>
                </a:ext>
              </a:extLst>
            </p:cNvPr>
            <p:cNvPicPr>
              <a:picLocks noChangeAspect="1"/>
            </p:cNvPicPr>
            <p:nvPr/>
          </p:nvPicPr>
          <p:blipFill rotWithShape="1">
            <a:blip r:embed="rId3">
              <a:extLst>
                <a:ext uri="{28A0092B-C50C-407E-A947-70E740481C1C}">
                  <a14:useLocalDpi xmlns:a14="http://schemas.microsoft.com/office/drawing/2010/main" val="0"/>
                </a:ext>
              </a:extLst>
            </a:blip>
            <a:srcRect t="4208" b="22820"/>
            <a:stretch/>
          </p:blipFill>
          <p:spPr>
            <a:xfrm>
              <a:off x="5621319" y="4282714"/>
              <a:ext cx="1983167" cy="1983167"/>
            </a:xfrm>
            <a:prstGeom prst="rect">
              <a:avLst/>
            </a:prstGeom>
          </p:spPr>
        </p:pic>
      </p:grpSp>
      <p:grpSp>
        <p:nvGrpSpPr>
          <p:cNvPr id="26" name="组合 25">
            <a:extLst>
              <a:ext uri="{FF2B5EF4-FFF2-40B4-BE49-F238E27FC236}">
                <a16:creationId xmlns:a16="http://schemas.microsoft.com/office/drawing/2014/main" id="{B5E9745E-2C42-4E35-A069-CBB82AEC44B0}"/>
              </a:ext>
            </a:extLst>
          </p:cNvPr>
          <p:cNvGrpSpPr/>
          <p:nvPr/>
        </p:nvGrpSpPr>
        <p:grpSpPr>
          <a:xfrm>
            <a:off x="9279452" y="3957867"/>
            <a:ext cx="2277719" cy="2277719"/>
            <a:chOff x="8838615" y="4135438"/>
            <a:chExt cx="2277719" cy="2277719"/>
          </a:xfrm>
        </p:grpSpPr>
        <p:sp>
          <p:nvSpPr>
            <p:cNvPr id="24" name="矩形 23">
              <a:extLst>
                <a:ext uri="{FF2B5EF4-FFF2-40B4-BE49-F238E27FC236}">
                  <a16:creationId xmlns:a16="http://schemas.microsoft.com/office/drawing/2014/main" id="{6B491197-166B-440B-A165-7A05206BDF03}"/>
                </a:ext>
              </a:extLst>
            </p:cNvPr>
            <p:cNvSpPr/>
            <p:nvPr/>
          </p:nvSpPr>
          <p:spPr>
            <a:xfrm>
              <a:off x="8838615" y="4135438"/>
              <a:ext cx="2277719" cy="2277719"/>
            </a:xfrm>
            <a:prstGeom prst="rect">
              <a:avLst/>
            </a:prstGeom>
            <a:solidFill>
              <a:schemeClr val="bg1"/>
            </a:solidFill>
            <a:ln>
              <a:noFill/>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descr="图片包含 文字&#10;&#10;描述已自动生成">
              <a:extLst>
                <a:ext uri="{FF2B5EF4-FFF2-40B4-BE49-F238E27FC236}">
                  <a16:creationId xmlns:a16="http://schemas.microsoft.com/office/drawing/2014/main" id="{EF8E23EC-9F54-4621-A116-670BC812ADD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941071" y="4237894"/>
              <a:ext cx="2072806" cy="2072806"/>
            </a:xfrm>
            <a:prstGeom prst="rect">
              <a:avLst/>
            </a:prstGeom>
          </p:spPr>
        </p:pic>
      </p:grpSp>
    </p:spTree>
    <p:extLst>
      <p:ext uri="{BB962C8B-B14F-4D97-AF65-F5344CB8AC3E}">
        <p14:creationId xmlns:p14="http://schemas.microsoft.com/office/powerpoint/2010/main" val="1514287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227B30-BF58-4E60-BB0C-0581878D1028}"/>
              </a:ext>
            </a:extLst>
          </p:cNvPr>
          <p:cNvPicPr>
            <a:picLocks noChangeAspect="1"/>
          </p:cNvPicPr>
          <p:nvPr/>
        </p:nvPicPr>
        <p:blipFill>
          <a:blip r:embed="rId2"/>
          <a:stretch>
            <a:fillRect/>
          </a:stretch>
        </p:blipFill>
        <p:spPr>
          <a:xfrm>
            <a:off x="0" y="5196840"/>
            <a:ext cx="12192000" cy="1341120"/>
          </a:xfrm>
          <a:prstGeom prst="rect">
            <a:avLst/>
          </a:prstGeom>
        </p:spPr>
      </p:pic>
      <p:sp>
        <p:nvSpPr>
          <p:cNvPr id="3" name="文本框 2">
            <a:extLst>
              <a:ext uri="{FF2B5EF4-FFF2-40B4-BE49-F238E27FC236}">
                <a16:creationId xmlns:a16="http://schemas.microsoft.com/office/drawing/2014/main" id="{9B25D79A-A580-4BE8-B59A-FD3E7BF6C67E}"/>
              </a:ext>
            </a:extLst>
          </p:cNvPr>
          <p:cNvSpPr txBox="1"/>
          <p:nvPr/>
        </p:nvSpPr>
        <p:spPr>
          <a:xfrm>
            <a:off x="2062480" y="5674192"/>
            <a:ext cx="329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文武</a:t>
            </a:r>
          </a:p>
        </p:txBody>
      </p:sp>
      <p:sp>
        <p:nvSpPr>
          <p:cNvPr id="4" name="文本框 3">
            <a:extLst>
              <a:ext uri="{FF2B5EF4-FFF2-40B4-BE49-F238E27FC236}">
                <a16:creationId xmlns:a16="http://schemas.microsoft.com/office/drawing/2014/main" id="{7D55B510-EFF9-4BEB-9BD5-E36039CC943D}"/>
              </a:ext>
            </a:extLst>
          </p:cNvPr>
          <p:cNvSpPr txBox="1"/>
          <p:nvPr/>
        </p:nvSpPr>
        <p:spPr>
          <a:xfrm>
            <a:off x="7894320" y="5674192"/>
            <a:ext cx="32918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成都理工大学</a:t>
            </a:r>
          </a:p>
        </p:txBody>
      </p:sp>
      <p:pic>
        <p:nvPicPr>
          <p:cNvPr id="6" name="图片 5" descr="图片包含 黑色, 文字&#10;&#10;描述已自动生成">
            <a:extLst>
              <a:ext uri="{FF2B5EF4-FFF2-40B4-BE49-F238E27FC236}">
                <a16:creationId xmlns:a16="http://schemas.microsoft.com/office/drawing/2014/main" id="{6C41805B-33B3-44B1-8CC3-BA9AE9F7F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1458890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10B35412-BA80-4413-ACEA-8C5398B509D4}"/>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三段文字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27" name="文本框 45">
            <a:extLst>
              <a:ext uri="{FF2B5EF4-FFF2-40B4-BE49-F238E27FC236}">
                <a16:creationId xmlns:a16="http://schemas.microsoft.com/office/drawing/2014/main" id="{46FC2EFB-FCE4-40DC-B333-664543F4F5A2}"/>
              </a:ext>
            </a:extLst>
          </p:cNvPr>
          <p:cNvSpPr txBox="1"/>
          <p:nvPr/>
        </p:nvSpPr>
        <p:spPr>
          <a:xfrm>
            <a:off x="4393493" y="1159298"/>
            <a:ext cx="340501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829361" fontAlgn="base">
              <a:spcBef>
                <a:spcPct val="0"/>
              </a:spcBef>
              <a:spcAft>
                <a:spcPct val="0"/>
              </a:spcAft>
              <a:defRPr/>
            </a:pPr>
            <a:r>
              <a:rPr lang="zh-CN" altLang="en-US" sz="2800" b="1" dirty="0">
                <a:solidFill>
                  <a:schemeClr val="accent1"/>
                </a:solidFill>
                <a:latin typeface="微软雅黑" panose="020B0503020204020204" pitchFamily="34" charset="-122"/>
                <a:ea typeface="微软雅黑" panose="020B0503020204020204" pitchFamily="34" charset="-122"/>
                <a:cs typeface="Verdana"/>
              </a:rPr>
              <a:t>输入你的标题或观点</a:t>
            </a:r>
          </a:p>
        </p:txBody>
      </p:sp>
      <p:grpSp>
        <p:nvGrpSpPr>
          <p:cNvPr id="28" name="组合 27">
            <a:extLst>
              <a:ext uri="{FF2B5EF4-FFF2-40B4-BE49-F238E27FC236}">
                <a16:creationId xmlns:a16="http://schemas.microsoft.com/office/drawing/2014/main" id="{7909A828-7062-48D2-BC90-80B6EBE81557}"/>
              </a:ext>
            </a:extLst>
          </p:cNvPr>
          <p:cNvGrpSpPr/>
          <p:nvPr/>
        </p:nvGrpSpPr>
        <p:grpSpPr>
          <a:xfrm>
            <a:off x="5046181" y="1757562"/>
            <a:ext cx="2099639" cy="10885"/>
            <a:chOff x="5046181" y="1661409"/>
            <a:chExt cx="2099639" cy="10885"/>
          </a:xfrm>
        </p:grpSpPr>
        <p:cxnSp>
          <p:nvCxnSpPr>
            <p:cNvPr id="29" name="直接连接符 28">
              <a:extLst>
                <a:ext uri="{FF2B5EF4-FFF2-40B4-BE49-F238E27FC236}">
                  <a16:creationId xmlns:a16="http://schemas.microsoft.com/office/drawing/2014/main" id="{44DC058B-34C0-47E1-A235-E854E8CAECFD}"/>
                </a:ext>
              </a:extLst>
            </p:cNvPr>
            <p:cNvCxnSpPr>
              <a:cxnSpLocks/>
            </p:cNvCxnSpPr>
            <p:nvPr/>
          </p:nvCxnSpPr>
          <p:spPr>
            <a:xfrm>
              <a:off x="5046181" y="1661409"/>
              <a:ext cx="209963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C50692A-5032-440D-A40E-DD21E8F7AA3F}"/>
                </a:ext>
              </a:extLst>
            </p:cNvPr>
            <p:cNvCxnSpPr>
              <a:cxnSpLocks/>
            </p:cNvCxnSpPr>
            <p:nvPr/>
          </p:nvCxnSpPr>
          <p:spPr>
            <a:xfrm>
              <a:off x="5739116" y="1672294"/>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矩形: 剪去单角 437">
            <a:extLst>
              <a:ext uri="{FF2B5EF4-FFF2-40B4-BE49-F238E27FC236}">
                <a16:creationId xmlns:a16="http://schemas.microsoft.com/office/drawing/2014/main" id="{F9C43F2D-3BD2-4FF7-A7ED-92C102788576}"/>
              </a:ext>
            </a:extLst>
          </p:cNvPr>
          <p:cNvSpPr/>
          <p:nvPr/>
        </p:nvSpPr>
        <p:spPr>
          <a:xfrm>
            <a:off x="683936" y="2400379"/>
            <a:ext cx="3216482" cy="3670221"/>
          </a:xfrm>
          <a:prstGeom prst="snip1Rect">
            <a:avLst>
              <a:gd name="adj" fmla="val 29383"/>
            </a:avLst>
          </a:prstGeom>
          <a:solidFill>
            <a:sysClr val="window" lastClr="FFFFFF"/>
          </a:solidFill>
          <a:ln w="3175" cap="flat" cmpd="sng" algn="ctr">
            <a:solidFill>
              <a:schemeClr val="bg1">
                <a:lumMod val="50000"/>
              </a:schemeClr>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 name="矩形 7">
            <a:extLst>
              <a:ext uri="{FF2B5EF4-FFF2-40B4-BE49-F238E27FC236}">
                <a16:creationId xmlns:a16="http://schemas.microsoft.com/office/drawing/2014/main" id="{F6CBBBD4-EE1A-4A9E-B02B-08A45058DC6F}"/>
              </a:ext>
            </a:extLst>
          </p:cNvPr>
          <p:cNvSpPr/>
          <p:nvPr/>
        </p:nvSpPr>
        <p:spPr>
          <a:xfrm>
            <a:off x="687648" y="6003822"/>
            <a:ext cx="3216482" cy="72000"/>
          </a:xfrm>
          <a:prstGeom prst="rect">
            <a:avLst/>
          </a:prstGeom>
          <a:solidFill>
            <a:schemeClr val="accent1"/>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a:endParaRPr>
          </a:p>
        </p:txBody>
      </p:sp>
      <p:sp>
        <p:nvSpPr>
          <p:cNvPr id="9" name="任意多边形: 形状 438">
            <a:extLst>
              <a:ext uri="{FF2B5EF4-FFF2-40B4-BE49-F238E27FC236}">
                <a16:creationId xmlns:a16="http://schemas.microsoft.com/office/drawing/2014/main" id="{DAB8139A-3948-435B-92AF-DD614DA32A2C}"/>
              </a:ext>
            </a:extLst>
          </p:cNvPr>
          <p:cNvSpPr/>
          <p:nvPr/>
        </p:nvSpPr>
        <p:spPr bwMode="auto">
          <a:xfrm>
            <a:off x="3088916" y="2400379"/>
            <a:ext cx="811504" cy="835696"/>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altLang="ko-KR" sz="2800" b="1" i="0" u="none" strike="noStrike" kern="0" cap="none" spc="0" normalizeH="0" baseline="0" noProof="0" dirty="0">
                <a:ln>
                  <a:noFill/>
                </a:ln>
                <a:solidFill>
                  <a:prstClr val="white"/>
                </a:solidFill>
                <a:effectLst/>
                <a:uLnTx/>
                <a:uFillTx/>
                <a:latin typeface="Calibri"/>
              </a:rPr>
              <a:t>1</a:t>
            </a:r>
          </a:p>
        </p:txBody>
      </p:sp>
      <p:sp>
        <p:nvSpPr>
          <p:cNvPr id="16" name="矩形 15">
            <a:extLst>
              <a:ext uri="{FF2B5EF4-FFF2-40B4-BE49-F238E27FC236}">
                <a16:creationId xmlns:a16="http://schemas.microsoft.com/office/drawing/2014/main" id="{256DAE62-B321-49D7-AC62-4B101CBDED52}"/>
              </a:ext>
            </a:extLst>
          </p:cNvPr>
          <p:cNvSpPr/>
          <p:nvPr/>
        </p:nvSpPr>
        <p:spPr>
          <a:xfrm>
            <a:off x="943252" y="2673369"/>
            <a:ext cx="2384146" cy="565604"/>
          </a:xfrm>
          <a:prstGeom prst="rect">
            <a:avLst/>
          </a:prstGeom>
        </p:spPr>
        <p:txBody>
          <a:bodyPr wrap="square">
            <a:spAutoFit/>
            <a:scene3d>
              <a:camera prst="orthographicFront"/>
              <a:lightRig rig="threePt" dir="t"/>
            </a:scene3d>
            <a:sp3d contourW="12700"/>
          </a:bodyPr>
          <a:lstStyle/>
          <a:p>
            <a:pPr algn="just" defTabSz="457200">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rPr>
              <a:t>小标题一</a:t>
            </a:r>
          </a:p>
        </p:txBody>
      </p:sp>
      <p:sp>
        <p:nvSpPr>
          <p:cNvPr id="31" name="内容占位符 11">
            <a:extLst>
              <a:ext uri="{FF2B5EF4-FFF2-40B4-BE49-F238E27FC236}">
                <a16:creationId xmlns:a16="http://schemas.microsoft.com/office/drawing/2014/main" id="{FA731F0C-0170-47FA-90C3-C6879C760990}"/>
              </a:ext>
            </a:extLst>
          </p:cNvPr>
          <p:cNvSpPr txBox="1">
            <a:spLocks/>
          </p:cNvSpPr>
          <p:nvPr/>
        </p:nvSpPr>
        <p:spPr>
          <a:xfrm>
            <a:off x="943252" y="3255513"/>
            <a:ext cx="2727046" cy="1538370"/>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11" name="矩形: 剪去单角 455">
            <a:extLst>
              <a:ext uri="{FF2B5EF4-FFF2-40B4-BE49-F238E27FC236}">
                <a16:creationId xmlns:a16="http://schemas.microsoft.com/office/drawing/2014/main" id="{AD69907B-696C-408B-A824-124E8A4F30C1}"/>
              </a:ext>
            </a:extLst>
          </p:cNvPr>
          <p:cNvSpPr/>
          <p:nvPr/>
        </p:nvSpPr>
        <p:spPr>
          <a:xfrm>
            <a:off x="8287868" y="2400379"/>
            <a:ext cx="3216481" cy="3670221"/>
          </a:xfrm>
          <a:prstGeom prst="snip1Rect">
            <a:avLst>
              <a:gd name="adj" fmla="val 29383"/>
            </a:avLst>
          </a:prstGeom>
          <a:solidFill>
            <a:sysClr val="window" lastClr="FFFFFF"/>
          </a:solidFill>
          <a:ln w="3175" cap="flat" cmpd="sng" algn="ctr">
            <a:solidFill>
              <a:schemeClr val="bg1">
                <a:lumMod val="50000"/>
              </a:schemeClr>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2" name="矩形 11">
            <a:extLst>
              <a:ext uri="{FF2B5EF4-FFF2-40B4-BE49-F238E27FC236}">
                <a16:creationId xmlns:a16="http://schemas.microsoft.com/office/drawing/2014/main" id="{8E849659-4B41-4FF1-973D-003E127F42BB}"/>
              </a:ext>
            </a:extLst>
          </p:cNvPr>
          <p:cNvSpPr/>
          <p:nvPr/>
        </p:nvSpPr>
        <p:spPr>
          <a:xfrm>
            <a:off x="8287869" y="6003822"/>
            <a:ext cx="3216481" cy="72000"/>
          </a:xfrm>
          <a:prstGeom prst="rect">
            <a:avLst/>
          </a:prstGeom>
          <a:solidFill>
            <a:schemeClr val="accent1"/>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a:endParaRPr>
          </a:p>
        </p:txBody>
      </p:sp>
      <p:sp>
        <p:nvSpPr>
          <p:cNvPr id="13" name="任意多边形: 形状 456">
            <a:extLst>
              <a:ext uri="{FF2B5EF4-FFF2-40B4-BE49-F238E27FC236}">
                <a16:creationId xmlns:a16="http://schemas.microsoft.com/office/drawing/2014/main" id="{23449711-5615-4A3E-BA8D-F403F763CD5C}"/>
              </a:ext>
            </a:extLst>
          </p:cNvPr>
          <p:cNvSpPr/>
          <p:nvPr/>
        </p:nvSpPr>
        <p:spPr bwMode="auto">
          <a:xfrm>
            <a:off x="10692847" y="2400379"/>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altLang="ko-KR" sz="2800" b="1" i="0" u="none" strike="noStrike" kern="0" cap="none" spc="0" normalizeH="0" baseline="0" noProof="0" dirty="0">
                <a:ln>
                  <a:noFill/>
                </a:ln>
                <a:solidFill>
                  <a:prstClr val="white"/>
                </a:solidFill>
                <a:effectLst/>
                <a:uLnTx/>
                <a:uFillTx/>
                <a:latin typeface="Calibri"/>
              </a:rPr>
              <a:t>3</a:t>
            </a:r>
          </a:p>
        </p:txBody>
      </p:sp>
      <p:sp>
        <p:nvSpPr>
          <p:cNvPr id="34" name="矩形 33">
            <a:extLst>
              <a:ext uri="{FF2B5EF4-FFF2-40B4-BE49-F238E27FC236}">
                <a16:creationId xmlns:a16="http://schemas.microsoft.com/office/drawing/2014/main" id="{F6BAE337-021C-476B-A4BD-1CE31C339B72}"/>
              </a:ext>
            </a:extLst>
          </p:cNvPr>
          <p:cNvSpPr/>
          <p:nvPr/>
        </p:nvSpPr>
        <p:spPr>
          <a:xfrm>
            <a:off x="8553460" y="2673369"/>
            <a:ext cx="2384146" cy="565604"/>
          </a:xfrm>
          <a:prstGeom prst="rect">
            <a:avLst/>
          </a:prstGeom>
        </p:spPr>
        <p:txBody>
          <a:bodyPr wrap="square">
            <a:spAutoFit/>
            <a:scene3d>
              <a:camera prst="orthographicFront"/>
              <a:lightRig rig="threePt" dir="t"/>
            </a:scene3d>
            <a:sp3d contourW="12700"/>
          </a:bodyPr>
          <a:lstStyle/>
          <a:p>
            <a:pPr algn="just" defTabSz="457200">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rPr>
              <a:t>小标题三</a:t>
            </a:r>
          </a:p>
        </p:txBody>
      </p:sp>
      <p:sp>
        <p:nvSpPr>
          <p:cNvPr id="35" name="内容占位符 11">
            <a:extLst>
              <a:ext uri="{FF2B5EF4-FFF2-40B4-BE49-F238E27FC236}">
                <a16:creationId xmlns:a16="http://schemas.microsoft.com/office/drawing/2014/main" id="{52667011-6503-4DA7-86C8-1C799BEB0288}"/>
              </a:ext>
            </a:extLst>
          </p:cNvPr>
          <p:cNvSpPr txBox="1">
            <a:spLocks/>
          </p:cNvSpPr>
          <p:nvPr/>
        </p:nvSpPr>
        <p:spPr>
          <a:xfrm>
            <a:off x="8553460" y="3255513"/>
            <a:ext cx="2727046" cy="1538370"/>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3" name="矩形: 剪去单角 444">
            <a:extLst>
              <a:ext uri="{FF2B5EF4-FFF2-40B4-BE49-F238E27FC236}">
                <a16:creationId xmlns:a16="http://schemas.microsoft.com/office/drawing/2014/main" id="{4B64F3B6-9659-4701-A587-86FBC851FDAE}"/>
              </a:ext>
            </a:extLst>
          </p:cNvPr>
          <p:cNvSpPr/>
          <p:nvPr/>
        </p:nvSpPr>
        <p:spPr>
          <a:xfrm>
            <a:off x="4487757" y="2400379"/>
            <a:ext cx="3216482" cy="3670221"/>
          </a:xfrm>
          <a:prstGeom prst="snip1Rect">
            <a:avLst>
              <a:gd name="adj" fmla="val 29383"/>
            </a:avLst>
          </a:prstGeom>
          <a:solidFill>
            <a:sysClr val="window" lastClr="FFFFFF"/>
          </a:solidFill>
          <a:ln w="3175" cap="flat" cmpd="sng" algn="ctr">
            <a:solidFill>
              <a:schemeClr val="bg1">
                <a:lumMod val="50000"/>
              </a:schemeClr>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矩形 3">
            <a:extLst>
              <a:ext uri="{FF2B5EF4-FFF2-40B4-BE49-F238E27FC236}">
                <a16:creationId xmlns:a16="http://schemas.microsoft.com/office/drawing/2014/main" id="{27822C23-4DEC-4716-B492-FA01556BCD08}"/>
              </a:ext>
            </a:extLst>
          </p:cNvPr>
          <p:cNvSpPr/>
          <p:nvPr/>
        </p:nvSpPr>
        <p:spPr>
          <a:xfrm>
            <a:off x="4487758" y="6003822"/>
            <a:ext cx="3216482" cy="72000"/>
          </a:xfrm>
          <a:prstGeom prst="rect">
            <a:avLst/>
          </a:prstGeom>
          <a:solidFill>
            <a:schemeClr val="accent2"/>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a:endParaRPr>
          </a:p>
        </p:txBody>
      </p:sp>
      <p:sp>
        <p:nvSpPr>
          <p:cNvPr id="5" name="任意多边形: 形状 445">
            <a:extLst>
              <a:ext uri="{FF2B5EF4-FFF2-40B4-BE49-F238E27FC236}">
                <a16:creationId xmlns:a16="http://schemas.microsoft.com/office/drawing/2014/main" id="{CDBFCC32-03E2-48E5-A6F6-6E4202324803}"/>
              </a:ext>
            </a:extLst>
          </p:cNvPr>
          <p:cNvSpPr/>
          <p:nvPr/>
        </p:nvSpPr>
        <p:spPr bwMode="auto">
          <a:xfrm>
            <a:off x="6892736" y="2400379"/>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2"/>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white"/>
                </a:solidFill>
                <a:effectLst/>
                <a:uLnTx/>
                <a:uFillTx/>
                <a:latin typeface="Calibri"/>
              </a:rPr>
              <a:t>2</a:t>
            </a:r>
          </a:p>
        </p:txBody>
      </p:sp>
      <p:sp>
        <p:nvSpPr>
          <p:cNvPr id="39" name="矩形 38">
            <a:extLst>
              <a:ext uri="{FF2B5EF4-FFF2-40B4-BE49-F238E27FC236}">
                <a16:creationId xmlns:a16="http://schemas.microsoft.com/office/drawing/2014/main" id="{BDD9534B-931C-4567-8CF3-B2A08AC30CDB}"/>
              </a:ext>
            </a:extLst>
          </p:cNvPr>
          <p:cNvSpPr/>
          <p:nvPr/>
        </p:nvSpPr>
        <p:spPr>
          <a:xfrm>
            <a:off x="4732475" y="2690860"/>
            <a:ext cx="2384146" cy="565604"/>
          </a:xfrm>
          <a:prstGeom prst="rect">
            <a:avLst/>
          </a:prstGeom>
          <a:ln>
            <a:noFill/>
          </a:ln>
        </p:spPr>
        <p:txBody>
          <a:bodyPr wrap="square">
            <a:spAutoFit/>
            <a:scene3d>
              <a:camera prst="orthographicFront"/>
              <a:lightRig rig="threePt" dir="t"/>
            </a:scene3d>
            <a:sp3d contourW="12700"/>
          </a:bodyPr>
          <a:lstStyle/>
          <a:p>
            <a:pPr algn="just" defTabSz="457200">
              <a:lnSpc>
                <a:spcPct val="120000"/>
              </a:lnSpc>
            </a:pPr>
            <a:r>
              <a:rPr lang="zh-CN" altLang="en-US" sz="2800" b="1" dirty="0">
                <a:solidFill>
                  <a:schemeClr val="accent2"/>
                </a:solidFill>
                <a:latin typeface="微软雅黑" panose="020B0503020204020204" pitchFamily="34" charset="-122"/>
                <a:ea typeface="微软雅黑" panose="020B0503020204020204" pitchFamily="34" charset="-122"/>
              </a:rPr>
              <a:t>小标题二</a:t>
            </a:r>
          </a:p>
        </p:txBody>
      </p:sp>
      <p:sp>
        <p:nvSpPr>
          <p:cNvPr id="40" name="内容占位符 11">
            <a:extLst>
              <a:ext uri="{FF2B5EF4-FFF2-40B4-BE49-F238E27FC236}">
                <a16:creationId xmlns:a16="http://schemas.microsoft.com/office/drawing/2014/main" id="{54B38FA8-E175-44CE-A809-5A64EDF5D9ED}"/>
              </a:ext>
            </a:extLst>
          </p:cNvPr>
          <p:cNvSpPr txBox="1">
            <a:spLocks/>
          </p:cNvSpPr>
          <p:nvPr/>
        </p:nvSpPr>
        <p:spPr>
          <a:xfrm>
            <a:off x="4732475" y="3273004"/>
            <a:ext cx="2727046" cy="1538370"/>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Tree>
    <p:extLst>
      <p:ext uri="{BB962C8B-B14F-4D97-AF65-F5344CB8AC3E}">
        <p14:creationId xmlns:p14="http://schemas.microsoft.com/office/powerpoint/2010/main" val="2714747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D82D2A-FC0C-46ED-87D1-6E5BEBA94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470" y="3662340"/>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10B35412-BA80-4413-ACEA-8C5398B509D4}"/>
              </a:ext>
            </a:extLst>
          </p:cNvPr>
          <p:cNvSpPr txBox="1"/>
          <p:nvPr/>
        </p:nvSpPr>
        <p:spPr>
          <a:xfrm>
            <a:off x="918774" y="215417"/>
            <a:ext cx="4346457"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四段文字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44" name="文本框 45">
            <a:extLst>
              <a:ext uri="{FF2B5EF4-FFF2-40B4-BE49-F238E27FC236}">
                <a16:creationId xmlns:a16="http://schemas.microsoft.com/office/drawing/2014/main" id="{B91E7C60-2549-49A9-93E0-AAD60BAD7E81}"/>
              </a:ext>
            </a:extLst>
          </p:cNvPr>
          <p:cNvSpPr txBox="1"/>
          <p:nvPr/>
        </p:nvSpPr>
        <p:spPr>
          <a:xfrm>
            <a:off x="4393493" y="1155853"/>
            <a:ext cx="340501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829361" fontAlgn="base">
              <a:spcBef>
                <a:spcPct val="0"/>
              </a:spcBef>
              <a:spcAft>
                <a:spcPct val="0"/>
              </a:spcAft>
              <a:defRPr/>
            </a:pPr>
            <a:r>
              <a:rPr lang="zh-CN" altLang="en-US" sz="2800" b="1" dirty="0">
                <a:solidFill>
                  <a:schemeClr val="accent1"/>
                </a:solidFill>
                <a:latin typeface="微软雅黑" panose="020B0503020204020204" pitchFamily="34" charset="-122"/>
                <a:ea typeface="微软雅黑" panose="020B0503020204020204" pitchFamily="34" charset="-122"/>
                <a:cs typeface="Verdana"/>
              </a:rPr>
              <a:t>输入你的标题或观点</a:t>
            </a:r>
          </a:p>
        </p:txBody>
      </p:sp>
      <p:grpSp>
        <p:nvGrpSpPr>
          <p:cNvPr id="145" name="组合 144">
            <a:extLst>
              <a:ext uri="{FF2B5EF4-FFF2-40B4-BE49-F238E27FC236}">
                <a16:creationId xmlns:a16="http://schemas.microsoft.com/office/drawing/2014/main" id="{F89ED7B7-2617-4F78-9894-84F526834DC3}"/>
              </a:ext>
            </a:extLst>
          </p:cNvPr>
          <p:cNvGrpSpPr/>
          <p:nvPr/>
        </p:nvGrpSpPr>
        <p:grpSpPr>
          <a:xfrm>
            <a:off x="5046181" y="1754117"/>
            <a:ext cx="2099639" cy="10885"/>
            <a:chOff x="5046181" y="1661409"/>
            <a:chExt cx="2099639" cy="10885"/>
          </a:xfrm>
        </p:grpSpPr>
        <p:cxnSp>
          <p:nvCxnSpPr>
            <p:cNvPr id="146" name="直接连接符 145">
              <a:extLst>
                <a:ext uri="{FF2B5EF4-FFF2-40B4-BE49-F238E27FC236}">
                  <a16:creationId xmlns:a16="http://schemas.microsoft.com/office/drawing/2014/main" id="{CDFFC963-01F7-42FB-96CA-80D6FFC01F6B}"/>
                </a:ext>
              </a:extLst>
            </p:cNvPr>
            <p:cNvCxnSpPr>
              <a:cxnSpLocks/>
            </p:cNvCxnSpPr>
            <p:nvPr/>
          </p:nvCxnSpPr>
          <p:spPr>
            <a:xfrm>
              <a:off x="5046181" y="1661409"/>
              <a:ext cx="209963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6C80DFA0-B7B3-4E4E-AD66-A446C17B9687}"/>
                </a:ext>
              </a:extLst>
            </p:cNvPr>
            <p:cNvCxnSpPr>
              <a:cxnSpLocks/>
            </p:cNvCxnSpPr>
            <p:nvPr/>
          </p:nvCxnSpPr>
          <p:spPr>
            <a:xfrm>
              <a:off x="5739116" y="1672294"/>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87" name="直接连接符 186">
            <a:extLst>
              <a:ext uri="{FF2B5EF4-FFF2-40B4-BE49-F238E27FC236}">
                <a16:creationId xmlns:a16="http://schemas.microsoft.com/office/drawing/2014/main" id="{D7EFD43F-A785-4596-92B2-12C42C7BC50C}"/>
              </a:ext>
            </a:extLst>
          </p:cNvPr>
          <p:cNvCxnSpPr/>
          <p:nvPr/>
        </p:nvCxnSpPr>
        <p:spPr>
          <a:xfrm>
            <a:off x="6210271" y="3456750"/>
            <a:ext cx="2574268" cy="0"/>
          </a:xfrm>
          <a:prstGeom prst="line">
            <a:avLst/>
          </a:prstGeom>
          <a:solidFill>
            <a:srgbClr val="3B65FF"/>
          </a:solidFill>
          <a:ln w="6350" cap="flat" cmpd="sng" algn="ctr">
            <a:solidFill>
              <a:schemeClr val="bg1"/>
            </a:solidFill>
            <a:prstDash val="solid"/>
            <a:miter lim="800000"/>
          </a:ln>
          <a:effectLst/>
        </p:spPr>
      </p:cxnSp>
      <p:sp>
        <p:nvSpPr>
          <p:cNvPr id="32" name="矩形: 圆角 31">
            <a:extLst>
              <a:ext uri="{FF2B5EF4-FFF2-40B4-BE49-F238E27FC236}">
                <a16:creationId xmlns:a16="http://schemas.microsoft.com/office/drawing/2014/main" id="{76E598B2-99CA-444B-8D5B-BA9449397E05}"/>
              </a:ext>
            </a:extLst>
          </p:cNvPr>
          <p:cNvSpPr/>
          <p:nvPr/>
        </p:nvSpPr>
        <p:spPr>
          <a:xfrm>
            <a:off x="736892" y="2359922"/>
            <a:ext cx="2340000" cy="3842732"/>
          </a:xfrm>
          <a:prstGeom prst="roundRect">
            <a:avLst>
              <a:gd name="adj" fmla="val 4069"/>
            </a:avLst>
          </a:prstGeom>
          <a:solidFill>
            <a:sysClr val="window" lastClr="FFFFFF"/>
          </a:solidFill>
          <a:ln w="12700" cap="flat" cmpd="sng" algn="ctr">
            <a:noFill/>
            <a:prstDash val="solid"/>
            <a:miter lim="800000"/>
          </a:ln>
          <a:effectLst>
            <a:outerShdw blurRad="215900" algn="ctr"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ysClr val="window" lastClr="FFFFFF"/>
              </a:solidFill>
              <a:latin typeface="Arial"/>
              <a:ea typeface="微软雅黑"/>
            </a:endParaRPr>
          </a:p>
        </p:txBody>
      </p:sp>
      <p:cxnSp>
        <p:nvCxnSpPr>
          <p:cNvPr id="44" name="直接连接符 43">
            <a:extLst>
              <a:ext uri="{FF2B5EF4-FFF2-40B4-BE49-F238E27FC236}">
                <a16:creationId xmlns:a16="http://schemas.microsoft.com/office/drawing/2014/main" id="{E6065631-7DD8-41F3-8884-5A30B8C825F3}"/>
              </a:ext>
            </a:extLst>
          </p:cNvPr>
          <p:cNvCxnSpPr/>
          <p:nvPr/>
        </p:nvCxnSpPr>
        <p:spPr>
          <a:xfrm>
            <a:off x="721783" y="3135183"/>
            <a:ext cx="2340000" cy="0"/>
          </a:xfrm>
          <a:prstGeom prst="line">
            <a:avLst/>
          </a:prstGeom>
          <a:noFill/>
          <a:ln w="6350" cap="flat" cmpd="sng" algn="ctr">
            <a:solidFill>
              <a:schemeClr val="accent1"/>
            </a:solidFill>
            <a:prstDash val="solid"/>
            <a:miter lim="800000"/>
          </a:ln>
          <a:effectLst/>
        </p:spPr>
      </p:cxnSp>
      <p:sp>
        <p:nvSpPr>
          <p:cNvPr id="199" name="矩形 198">
            <a:extLst>
              <a:ext uri="{FF2B5EF4-FFF2-40B4-BE49-F238E27FC236}">
                <a16:creationId xmlns:a16="http://schemas.microsoft.com/office/drawing/2014/main" id="{C9BD9D01-598D-4377-BA53-18B3EE578CD8}"/>
              </a:ext>
            </a:extLst>
          </p:cNvPr>
          <p:cNvSpPr/>
          <p:nvPr/>
        </p:nvSpPr>
        <p:spPr>
          <a:xfrm>
            <a:off x="815238" y="2495322"/>
            <a:ext cx="2183309" cy="565604"/>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rPr>
              <a:t>小标题一</a:t>
            </a:r>
          </a:p>
        </p:txBody>
      </p:sp>
      <p:sp>
        <p:nvSpPr>
          <p:cNvPr id="200" name="内容占位符 11">
            <a:extLst>
              <a:ext uri="{FF2B5EF4-FFF2-40B4-BE49-F238E27FC236}">
                <a16:creationId xmlns:a16="http://schemas.microsoft.com/office/drawing/2014/main" id="{FA29EBD5-7681-4B91-B39C-BF7692398B73}"/>
              </a:ext>
            </a:extLst>
          </p:cNvPr>
          <p:cNvSpPr txBox="1">
            <a:spLocks/>
          </p:cNvSpPr>
          <p:nvPr/>
        </p:nvSpPr>
        <p:spPr>
          <a:xfrm>
            <a:off x="883075" y="3285196"/>
            <a:ext cx="2074880" cy="1907702"/>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203" name="矩形: 圆角 202">
            <a:extLst>
              <a:ext uri="{FF2B5EF4-FFF2-40B4-BE49-F238E27FC236}">
                <a16:creationId xmlns:a16="http://schemas.microsoft.com/office/drawing/2014/main" id="{EADA7EEC-B77A-40F5-A2CE-052117030C27}"/>
              </a:ext>
            </a:extLst>
          </p:cNvPr>
          <p:cNvSpPr/>
          <p:nvPr/>
        </p:nvSpPr>
        <p:spPr>
          <a:xfrm>
            <a:off x="9115108" y="2392968"/>
            <a:ext cx="2340000" cy="3842732"/>
          </a:xfrm>
          <a:prstGeom prst="roundRect">
            <a:avLst>
              <a:gd name="adj" fmla="val 4069"/>
            </a:avLst>
          </a:prstGeom>
          <a:solidFill>
            <a:sysClr val="window" lastClr="FFFFFF"/>
          </a:solidFill>
          <a:ln w="12700" cap="flat" cmpd="sng" algn="ctr">
            <a:noFill/>
            <a:prstDash val="solid"/>
            <a:miter lim="800000"/>
          </a:ln>
          <a:effectLst>
            <a:outerShdw blurRad="215900" algn="ctr"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ysClr val="window" lastClr="FFFFFF"/>
              </a:solidFill>
              <a:latin typeface="Arial"/>
              <a:ea typeface="微软雅黑"/>
            </a:endParaRPr>
          </a:p>
        </p:txBody>
      </p:sp>
      <p:cxnSp>
        <p:nvCxnSpPr>
          <p:cNvPr id="204" name="直接连接符 203">
            <a:extLst>
              <a:ext uri="{FF2B5EF4-FFF2-40B4-BE49-F238E27FC236}">
                <a16:creationId xmlns:a16="http://schemas.microsoft.com/office/drawing/2014/main" id="{07D9FCDA-69AB-4675-9353-806971C4FBD4}"/>
              </a:ext>
            </a:extLst>
          </p:cNvPr>
          <p:cNvCxnSpPr/>
          <p:nvPr/>
        </p:nvCxnSpPr>
        <p:spPr>
          <a:xfrm>
            <a:off x="9099999" y="3168229"/>
            <a:ext cx="2340000" cy="0"/>
          </a:xfrm>
          <a:prstGeom prst="line">
            <a:avLst/>
          </a:prstGeom>
          <a:noFill/>
          <a:ln w="6350" cap="flat" cmpd="sng" algn="ctr">
            <a:solidFill>
              <a:schemeClr val="accent1"/>
            </a:solidFill>
            <a:prstDash val="solid"/>
            <a:miter lim="800000"/>
          </a:ln>
          <a:effectLst/>
        </p:spPr>
      </p:cxnSp>
      <p:sp>
        <p:nvSpPr>
          <p:cNvPr id="205" name="矩形 204">
            <a:extLst>
              <a:ext uri="{FF2B5EF4-FFF2-40B4-BE49-F238E27FC236}">
                <a16:creationId xmlns:a16="http://schemas.microsoft.com/office/drawing/2014/main" id="{249D5A2F-1FE7-400B-B976-B68003D8E03E}"/>
              </a:ext>
            </a:extLst>
          </p:cNvPr>
          <p:cNvSpPr/>
          <p:nvPr/>
        </p:nvSpPr>
        <p:spPr>
          <a:xfrm>
            <a:off x="9193454" y="2528368"/>
            <a:ext cx="2183309" cy="565604"/>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rPr>
              <a:t>小标题四</a:t>
            </a:r>
          </a:p>
        </p:txBody>
      </p:sp>
      <p:sp>
        <p:nvSpPr>
          <p:cNvPr id="206" name="内容占位符 11">
            <a:extLst>
              <a:ext uri="{FF2B5EF4-FFF2-40B4-BE49-F238E27FC236}">
                <a16:creationId xmlns:a16="http://schemas.microsoft.com/office/drawing/2014/main" id="{BF99D9BB-8B51-445B-A014-4CE27EE5617B}"/>
              </a:ext>
            </a:extLst>
          </p:cNvPr>
          <p:cNvSpPr txBox="1">
            <a:spLocks/>
          </p:cNvSpPr>
          <p:nvPr/>
        </p:nvSpPr>
        <p:spPr>
          <a:xfrm>
            <a:off x="9261291" y="3318242"/>
            <a:ext cx="2074880" cy="1907702"/>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208" name="矩形: 圆角 207">
            <a:extLst>
              <a:ext uri="{FF2B5EF4-FFF2-40B4-BE49-F238E27FC236}">
                <a16:creationId xmlns:a16="http://schemas.microsoft.com/office/drawing/2014/main" id="{E0EF78C0-FA24-40D0-B187-CB9BD24209C4}"/>
              </a:ext>
            </a:extLst>
          </p:cNvPr>
          <p:cNvSpPr/>
          <p:nvPr/>
        </p:nvSpPr>
        <p:spPr>
          <a:xfrm>
            <a:off x="3529631" y="2359922"/>
            <a:ext cx="2340000" cy="3842732"/>
          </a:xfrm>
          <a:prstGeom prst="roundRect">
            <a:avLst>
              <a:gd name="adj" fmla="val 4069"/>
            </a:avLst>
          </a:prstGeom>
          <a:solidFill>
            <a:sysClr val="window" lastClr="FFFFFF"/>
          </a:solidFill>
          <a:ln w="12700" cap="flat" cmpd="sng" algn="ctr">
            <a:noFill/>
            <a:prstDash val="solid"/>
            <a:miter lim="800000"/>
          </a:ln>
          <a:effectLst>
            <a:outerShdw blurRad="215900" algn="ctr"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ysClr val="window" lastClr="FFFFFF"/>
              </a:solidFill>
              <a:latin typeface="Arial"/>
              <a:ea typeface="微软雅黑"/>
            </a:endParaRPr>
          </a:p>
        </p:txBody>
      </p:sp>
      <p:cxnSp>
        <p:nvCxnSpPr>
          <p:cNvPr id="209" name="直接连接符 208">
            <a:extLst>
              <a:ext uri="{FF2B5EF4-FFF2-40B4-BE49-F238E27FC236}">
                <a16:creationId xmlns:a16="http://schemas.microsoft.com/office/drawing/2014/main" id="{C9D2967E-6560-4732-B056-005363396E66}"/>
              </a:ext>
            </a:extLst>
          </p:cNvPr>
          <p:cNvCxnSpPr/>
          <p:nvPr/>
        </p:nvCxnSpPr>
        <p:spPr>
          <a:xfrm>
            <a:off x="3514522" y="3135183"/>
            <a:ext cx="2340000" cy="0"/>
          </a:xfrm>
          <a:prstGeom prst="line">
            <a:avLst/>
          </a:prstGeom>
          <a:noFill/>
          <a:ln w="6350" cap="flat" cmpd="sng" algn="ctr">
            <a:solidFill>
              <a:schemeClr val="accent1"/>
            </a:solidFill>
            <a:prstDash val="solid"/>
            <a:miter lim="800000"/>
          </a:ln>
          <a:effectLst/>
        </p:spPr>
      </p:cxnSp>
      <p:sp>
        <p:nvSpPr>
          <p:cNvPr id="210" name="矩形 209">
            <a:extLst>
              <a:ext uri="{FF2B5EF4-FFF2-40B4-BE49-F238E27FC236}">
                <a16:creationId xmlns:a16="http://schemas.microsoft.com/office/drawing/2014/main" id="{E46C8D44-EAC7-426F-9C95-D494ECB30EA4}"/>
              </a:ext>
            </a:extLst>
          </p:cNvPr>
          <p:cNvSpPr/>
          <p:nvPr/>
        </p:nvSpPr>
        <p:spPr>
          <a:xfrm>
            <a:off x="3607977" y="2495322"/>
            <a:ext cx="2183309" cy="565604"/>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rPr>
              <a:t>小标题二</a:t>
            </a:r>
          </a:p>
        </p:txBody>
      </p:sp>
      <p:sp>
        <p:nvSpPr>
          <p:cNvPr id="211" name="内容占位符 11">
            <a:extLst>
              <a:ext uri="{FF2B5EF4-FFF2-40B4-BE49-F238E27FC236}">
                <a16:creationId xmlns:a16="http://schemas.microsoft.com/office/drawing/2014/main" id="{625CE032-855F-4D50-98F3-AFC6016469C0}"/>
              </a:ext>
            </a:extLst>
          </p:cNvPr>
          <p:cNvSpPr txBox="1">
            <a:spLocks/>
          </p:cNvSpPr>
          <p:nvPr/>
        </p:nvSpPr>
        <p:spPr>
          <a:xfrm>
            <a:off x="3675814" y="3285196"/>
            <a:ext cx="2074880" cy="1907702"/>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213" name="矩形: 圆角 212">
            <a:extLst>
              <a:ext uri="{FF2B5EF4-FFF2-40B4-BE49-F238E27FC236}">
                <a16:creationId xmlns:a16="http://schemas.microsoft.com/office/drawing/2014/main" id="{A5CDBA63-A77C-4D58-8081-23EC89799F6C}"/>
              </a:ext>
            </a:extLst>
          </p:cNvPr>
          <p:cNvSpPr/>
          <p:nvPr/>
        </p:nvSpPr>
        <p:spPr>
          <a:xfrm>
            <a:off x="6200201" y="2159297"/>
            <a:ext cx="2584338" cy="4243982"/>
          </a:xfrm>
          <a:prstGeom prst="roundRect">
            <a:avLst>
              <a:gd name="adj" fmla="val 4069"/>
            </a:avLst>
          </a:prstGeom>
          <a:solidFill>
            <a:schemeClr val="accent1"/>
          </a:solidFill>
          <a:ln w="12700" cap="flat" cmpd="sng" algn="ctr">
            <a:noFill/>
            <a:prstDash val="solid"/>
            <a:miter lim="800000"/>
          </a:ln>
          <a:effectLst>
            <a:outerShdw blurRad="215900" sx="101000" sy="101000" algn="ctr" rotWithShape="0">
              <a:schemeClr val="accent1">
                <a:alpha val="40000"/>
              </a:scheme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ysClr val="window" lastClr="FFFFFF"/>
              </a:solidFill>
              <a:latin typeface="Arial"/>
              <a:ea typeface="微软雅黑"/>
            </a:endParaRPr>
          </a:p>
        </p:txBody>
      </p:sp>
      <p:cxnSp>
        <p:nvCxnSpPr>
          <p:cNvPr id="214" name="直接连接符 213">
            <a:extLst>
              <a:ext uri="{FF2B5EF4-FFF2-40B4-BE49-F238E27FC236}">
                <a16:creationId xmlns:a16="http://schemas.microsoft.com/office/drawing/2014/main" id="{0BA11550-9CC3-404D-B47E-EAA661DD7FB3}"/>
              </a:ext>
            </a:extLst>
          </p:cNvPr>
          <p:cNvCxnSpPr>
            <a:cxnSpLocks/>
          </p:cNvCxnSpPr>
          <p:nvPr/>
        </p:nvCxnSpPr>
        <p:spPr>
          <a:xfrm>
            <a:off x="6199385" y="3135183"/>
            <a:ext cx="2574268" cy="0"/>
          </a:xfrm>
          <a:prstGeom prst="line">
            <a:avLst/>
          </a:prstGeom>
          <a:solidFill>
            <a:srgbClr val="3B65FF"/>
          </a:solidFill>
          <a:ln w="6350" cap="flat" cmpd="sng" algn="ctr">
            <a:solidFill>
              <a:schemeClr val="bg1"/>
            </a:solidFill>
            <a:prstDash val="solid"/>
            <a:miter lim="800000"/>
          </a:ln>
          <a:effectLst/>
        </p:spPr>
      </p:cxnSp>
      <p:sp>
        <p:nvSpPr>
          <p:cNvPr id="215" name="矩形 214">
            <a:extLst>
              <a:ext uri="{FF2B5EF4-FFF2-40B4-BE49-F238E27FC236}">
                <a16:creationId xmlns:a16="http://schemas.microsoft.com/office/drawing/2014/main" id="{3202066F-213A-43C4-91F2-750948507804}"/>
              </a:ext>
            </a:extLst>
          </p:cNvPr>
          <p:cNvSpPr/>
          <p:nvPr/>
        </p:nvSpPr>
        <p:spPr>
          <a:xfrm>
            <a:off x="6400716" y="2387024"/>
            <a:ext cx="2183309" cy="565604"/>
          </a:xfrm>
          <a:prstGeom prst="rect">
            <a:avLst/>
          </a:prstGeom>
          <a:noFill/>
        </p:spPr>
        <p:txBody>
          <a:bodyPr wrap="square">
            <a:spAutoFit/>
            <a:scene3d>
              <a:camera prst="orthographicFront"/>
              <a:lightRig rig="threePt" dir="t"/>
            </a:scene3d>
            <a:sp3d contourW="12700"/>
          </a:bodyPr>
          <a:lstStyle/>
          <a:p>
            <a:pPr algn="ctr" defTabSz="457200">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重点项</a:t>
            </a:r>
          </a:p>
        </p:txBody>
      </p:sp>
      <p:sp>
        <p:nvSpPr>
          <p:cNvPr id="216" name="内容占位符 11">
            <a:extLst>
              <a:ext uri="{FF2B5EF4-FFF2-40B4-BE49-F238E27FC236}">
                <a16:creationId xmlns:a16="http://schemas.microsoft.com/office/drawing/2014/main" id="{F6131643-D540-4B66-B7F8-030B012FCC34}"/>
              </a:ext>
            </a:extLst>
          </p:cNvPr>
          <p:cNvSpPr txBox="1">
            <a:spLocks/>
          </p:cNvSpPr>
          <p:nvPr/>
        </p:nvSpPr>
        <p:spPr>
          <a:xfrm>
            <a:off x="6468553" y="3285196"/>
            <a:ext cx="2074880" cy="1907702"/>
          </a:xfrm>
          <a:prstGeom prst="rect">
            <a:avLst/>
          </a:prstGeom>
          <a:noFill/>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2000" spc="0" dirty="0">
                <a:solidFill>
                  <a:schemeClr val="bg1"/>
                </a:solidFill>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Tree>
    <p:extLst>
      <p:ext uri="{BB962C8B-B14F-4D97-AF65-F5344CB8AC3E}">
        <p14:creationId xmlns:p14="http://schemas.microsoft.com/office/powerpoint/2010/main" val="297811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A169598D-2BE2-49C4-9813-B6A6AB36A2A7}"/>
              </a:ext>
            </a:extLst>
          </p:cNvPr>
          <p:cNvSpPr/>
          <p:nvPr/>
        </p:nvSpPr>
        <p:spPr>
          <a:xfrm>
            <a:off x="0" y="3749"/>
            <a:ext cx="12192000" cy="760312"/>
          </a:xfrm>
          <a:prstGeom prst="rect">
            <a:avLst/>
          </a:prstGeom>
          <a:solidFill>
            <a:srgbClr val="3B65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4" name="文本框 53">
            <a:extLst>
              <a:ext uri="{FF2B5EF4-FFF2-40B4-BE49-F238E27FC236}">
                <a16:creationId xmlns:a16="http://schemas.microsoft.com/office/drawing/2014/main" id="{00A93607-1235-44C2-B1F1-C294237B9884}"/>
              </a:ext>
            </a:extLst>
          </p:cNvPr>
          <p:cNvSpPr txBox="1"/>
          <p:nvPr/>
        </p:nvSpPr>
        <p:spPr>
          <a:xfrm>
            <a:off x="918774" y="215417"/>
            <a:ext cx="5177226" cy="584775"/>
          </a:xfrm>
          <a:prstGeom prst="rect">
            <a:avLst/>
          </a:prstGeom>
          <a:noFill/>
        </p:spPr>
        <p:txBody>
          <a:bodyPr wrap="square" rtlCol="0">
            <a:spAutoFit/>
          </a:bodyPr>
          <a:lstStyle/>
          <a:p>
            <a:pPr>
              <a:defRPr/>
            </a:pPr>
            <a:r>
              <a:rPr lang="zh-CN" altLang="en-US" sz="3200" b="1" dirty="0">
                <a:solidFill>
                  <a:schemeClr val="accent1"/>
                </a:solidFill>
                <a:latin typeface="微软雅黑" panose="020B0503020204020204" pitchFamily="34" charset="-122"/>
                <a:ea typeface="微软雅黑" panose="020B0503020204020204" pitchFamily="34" charset="-122"/>
              </a:rPr>
              <a:t>五</a:t>
            </a: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97" name="文本框 45">
            <a:extLst>
              <a:ext uri="{FF2B5EF4-FFF2-40B4-BE49-F238E27FC236}">
                <a16:creationId xmlns:a16="http://schemas.microsoft.com/office/drawing/2014/main" id="{1D275C12-E84C-4E7F-A848-04B270CF9129}"/>
              </a:ext>
            </a:extLst>
          </p:cNvPr>
          <p:cNvSpPr txBox="1"/>
          <p:nvPr/>
        </p:nvSpPr>
        <p:spPr>
          <a:xfrm>
            <a:off x="4393493" y="1109723"/>
            <a:ext cx="340501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829361" fontAlgn="base">
              <a:spcBef>
                <a:spcPct val="0"/>
              </a:spcBef>
              <a:spcAft>
                <a:spcPct val="0"/>
              </a:spcAft>
              <a:defRPr/>
            </a:pPr>
            <a:r>
              <a:rPr lang="zh-CN" altLang="en-US" sz="2800" b="1" dirty="0">
                <a:solidFill>
                  <a:schemeClr val="accent1"/>
                </a:solidFill>
                <a:latin typeface="微软雅黑" panose="020B0503020204020204" pitchFamily="34" charset="-122"/>
                <a:ea typeface="微软雅黑" panose="020B0503020204020204" pitchFamily="34" charset="-122"/>
                <a:cs typeface="Verdana"/>
              </a:rPr>
              <a:t>输入你的标题或观点</a:t>
            </a:r>
          </a:p>
        </p:txBody>
      </p:sp>
      <p:grpSp>
        <p:nvGrpSpPr>
          <p:cNvPr id="3" name="组合 2">
            <a:extLst>
              <a:ext uri="{FF2B5EF4-FFF2-40B4-BE49-F238E27FC236}">
                <a16:creationId xmlns:a16="http://schemas.microsoft.com/office/drawing/2014/main" id="{851E4919-CCA2-4015-BF62-AEAEDFBA3497}"/>
              </a:ext>
            </a:extLst>
          </p:cNvPr>
          <p:cNvGrpSpPr/>
          <p:nvPr/>
        </p:nvGrpSpPr>
        <p:grpSpPr>
          <a:xfrm>
            <a:off x="147365" y="2209035"/>
            <a:ext cx="2384146" cy="3969834"/>
            <a:chOff x="147365" y="2209035"/>
            <a:chExt cx="2384146" cy="3969834"/>
          </a:xfrm>
        </p:grpSpPr>
        <p:sp>
          <p:nvSpPr>
            <p:cNvPr id="42" name="文本框 20">
              <a:extLst>
                <a:ext uri="{FF2B5EF4-FFF2-40B4-BE49-F238E27FC236}">
                  <a16:creationId xmlns:a16="http://schemas.microsoft.com/office/drawing/2014/main" id="{9770525F-FC6F-4F61-9506-E67B7FABADB1}"/>
                </a:ext>
              </a:extLst>
            </p:cNvPr>
            <p:cNvSpPr txBox="1"/>
            <p:nvPr/>
          </p:nvSpPr>
          <p:spPr>
            <a:xfrm>
              <a:off x="412954" y="2852823"/>
              <a:ext cx="1852968" cy="2577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把收集和阅读过的与所写毕业论文选题有关的专著和论文中的主要观点归类整理，并从中选择最具有代表性的作者。</a:t>
              </a:r>
            </a:p>
          </p:txBody>
        </p:sp>
        <p:grpSp>
          <p:nvGrpSpPr>
            <p:cNvPr id="77" name="组合 76">
              <a:extLst>
                <a:ext uri="{FF2B5EF4-FFF2-40B4-BE49-F238E27FC236}">
                  <a16:creationId xmlns:a16="http://schemas.microsoft.com/office/drawing/2014/main" id="{458F4867-FDA9-4203-86A8-3AE633EC61C8}"/>
                </a:ext>
              </a:extLst>
            </p:cNvPr>
            <p:cNvGrpSpPr/>
            <p:nvPr/>
          </p:nvGrpSpPr>
          <p:grpSpPr>
            <a:xfrm>
              <a:off x="244597" y="2232225"/>
              <a:ext cx="2189683" cy="3946644"/>
              <a:chOff x="674914" y="1254420"/>
              <a:chExt cx="4890723" cy="4722568"/>
            </a:xfrm>
          </p:grpSpPr>
          <p:sp>
            <p:nvSpPr>
              <p:cNvPr id="78" name="矩形 77">
                <a:extLst>
                  <a:ext uri="{FF2B5EF4-FFF2-40B4-BE49-F238E27FC236}">
                    <a16:creationId xmlns:a16="http://schemas.microsoft.com/office/drawing/2014/main" id="{BC3458E5-6B22-4670-B184-0F4E01B09D49}"/>
                  </a:ext>
                </a:extLst>
              </p:cNvPr>
              <p:cNvSpPr/>
              <p:nvPr/>
            </p:nvSpPr>
            <p:spPr>
              <a:xfrm>
                <a:off x="674914" y="1254420"/>
                <a:ext cx="4890723" cy="5775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9" name="矩形 78">
                <a:extLst>
                  <a:ext uri="{FF2B5EF4-FFF2-40B4-BE49-F238E27FC236}">
                    <a16:creationId xmlns:a16="http://schemas.microsoft.com/office/drawing/2014/main" id="{6E0D3B9B-6820-4D4A-92BA-0E3389BB509F}"/>
                  </a:ext>
                </a:extLst>
              </p:cNvPr>
              <p:cNvSpPr/>
              <p:nvPr/>
            </p:nvSpPr>
            <p:spPr>
              <a:xfrm>
                <a:off x="674914" y="1831925"/>
                <a:ext cx="4890723" cy="41450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80" name="直接连接符 79">
                <a:extLst>
                  <a:ext uri="{FF2B5EF4-FFF2-40B4-BE49-F238E27FC236}">
                    <a16:creationId xmlns:a16="http://schemas.microsoft.com/office/drawing/2014/main" id="{3B4E243D-3F5D-4CA9-BBC0-F9C8BA8A108D}"/>
                  </a:ext>
                </a:extLst>
              </p:cNvPr>
              <p:cNvCxnSpPr/>
              <p:nvPr/>
            </p:nvCxnSpPr>
            <p:spPr>
              <a:xfrm>
                <a:off x="1906279" y="5964272"/>
                <a:ext cx="24279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1" name="矩形 100">
              <a:extLst>
                <a:ext uri="{FF2B5EF4-FFF2-40B4-BE49-F238E27FC236}">
                  <a16:creationId xmlns:a16="http://schemas.microsoft.com/office/drawing/2014/main" id="{C257F9E2-09E0-4142-848C-03BAA8E48EA0}"/>
                </a:ext>
              </a:extLst>
            </p:cNvPr>
            <p:cNvSpPr/>
            <p:nvPr/>
          </p:nvSpPr>
          <p:spPr>
            <a:xfrm>
              <a:off x="147365" y="2209035"/>
              <a:ext cx="2384146" cy="497957"/>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小标题一</a:t>
              </a:r>
            </a:p>
          </p:txBody>
        </p:sp>
      </p:grpSp>
      <p:grpSp>
        <p:nvGrpSpPr>
          <p:cNvPr id="43" name="组合 42">
            <a:extLst>
              <a:ext uri="{FF2B5EF4-FFF2-40B4-BE49-F238E27FC236}">
                <a16:creationId xmlns:a16="http://schemas.microsoft.com/office/drawing/2014/main" id="{94801478-7FE3-4BA0-9690-C0F3B144BFB6}"/>
              </a:ext>
            </a:extLst>
          </p:cNvPr>
          <p:cNvGrpSpPr/>
          <p:nvPr/>
        </p:nvGrpSpPr>
        <p:grpSpPr>
          <a:xfrm>
            <a:off x="2531511" y="2198408"/>
            <a:ext cx="2384146" cy="3969834"/>
            <a:chOff x="147365" y="2209035"/>
            <a:chExt cx="2384146" cy="3969834"/>
          </a:xfrm>
        </p:grpSpPr>
        <p:sp>
          <p:nvSpPr>
            <p:cNvPr id="44" name="文本框 20">
              <a:extLst>
                <a:ext uri="{FF2B5EF4-FFF2-40B4-BE49-F238E27FC236}">
                  <a16:creationId xmlns:a16="http://schemas.microsoft.com/office/drawing/2014/main" id="{FDAA1CA3-A901-43B0-969D-4A00FE67D69F}"/>
                </a:ext>
              </a:extLst>
            </p:cNvPr>
            <p:cNvSpPr txBox="1"/>
            <p:nvPr/>
          </p:nvSpPr>
          <p:spPr>
            <a:xfrm>
              <a:off x="412954" y="2852823"/>
              <a:ext cx="1852968" cy="2577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把收集和阅读过的与所写毕业论文选题有关的专著和论文中的主要观点归类整理，并从中选择最具有代表性的作者。</a:t>
              </a:r>
            </a:p>
          </p:txBody>
        </p:sp>
        <p:grpSp>
          <p:nvGrpSpPr>
            <p:cNvPr id="45" name="组合 44">
              <a:extLst>
                <a:ext uri="{FF2B5EF4-FFF2-40B4-BE49-F238E27FC236}">
                  <a16:creationId xmlns:a16="http://schemas.microsoft.com/office/drawing/2014/main" id="{3F5E1F71-8878-4F8E-A9FB-33091B471898}"/>
                </a:ext>
              </a:extLst>
            </p:cNvPr>
            <p:cNvGrpSpPr/>
            <p:nvPr/>
          </p:nvGrpSpPr>
          <p:grpSpPr>
            <a:xfrm>
              <a:off x="244597" y="2232225"/>
              <a:ext cx="2189683" cy="3946644"/>
              <a:chOff x="674914" y="1254420"/>
              <a:chExt cx="4890723" cy="4722568"/>
            </a:xfrm>
          </p:grpSpPr>
          <p:sp>
            <p:nvSpPr>
              <p:cNvPr id="47" name="矩形 46">
                <a:extLst>
                  <a:ext uri="{FF2B5EF4-FFF2-40B4-BE49-F238E27FC236}">
                    <a16:creationId xmlns:a16="http://schemas.microsoft.com/office/drawing/2014/main" id="{17827E54-C0B0-4605-9DB2-34986E87E0B1}"/>
                  </a:ext>
                </a:extLst>
              </p:cNvPr>
              <p:cNvSpPr/>
              <p:nvPr/>
            </p:nvSpPr>
            <p:spPr>
              <a:xfrm>
                <a:off x="674914" y="1254420"/>
                <a:ext cx="4890723" cy="57750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矩形 47">
                <a:extLst>
                  <a:ext uri="{FF2B5EF4-FFF2-40B4-BE49-F238E27FC236}">
                    <a16:creationId xmlns:a16="http://schemas.microsoft.com/office/drawing/2014/main" id="{4DB4D6E7-2836-405C-BA79-3661F20082C0}"/>
                  </a:ext>
                </a:extLst>
              </p:cNvPr>
              <p:cNvSpPr/>
              <p:nvPr/>
            </p:nvSpPr>
            <p:spPr>
              <a:xfrm>
                <a:off x="674914" y="1831925"/>
                <a:ext cx="4890723" cy="414506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49" name="直接连接符 48">
                <a:extLst>
                  <a:ext uri="{FF2B5EF4-FFF2-40B4-BE49-F238E27FC236}">
                    <a16:creationId xmlns:a16="http://schemas.microsoft.com/office/drawing/2014/main" id="{BCC51463-09E1-494D-96A1-FBDF45FB0436}"/>
                  </a:ext>
                </a:extLst>
              </p:cNvPr>
              <p:cNvCxnSpPr/>
              <p:nvPr/>
            </p:nvCxnSpPr>
            <p:spPr>
              <a:xfrm>
                <a:off x="1906279" y="5964272"/>
                <a:ext cx="242799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6" name="矩形 45">
              <a:extLst>
                <a:ext uri="{FF2B5EF4-FFF2-40B4-BE49-F238E27FC236}">
                  <a16:creationId xmlns:a16="http://schemas.microsoft.com/office/drawing/2014/main" id="{C7710A71-88E4-4CDC-884B-3B499A890DB7}"/>
                </a:ext>
              </a:extLst>
            </p:cNvPr>
            <p:cNvSpPr/>
            <p:nvPr/>
          </p:nvSpPr>
          <p:spPr>
            <a:xfrm>
              <a:off x="147365" y="2209035"/>
              <a:ext cx="2384146" cy="497957"/>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小标题一</a:t>
              </a:r>
            </a:p>
          </p:txBody>
        </p:sp>
      </p:grpSp>
      <p:grpSp>
        <p:nvGrpSpPr>
          <p:cNvPr id="50" name="组合 49">
            <a:extLst>
              <a:ext uri="{FF2B5EF4-FFF2-40B4-BE49-F238E27FC236}">
                <a16:creationId xmlns:a16="http://schemas.microsoft.com/office/drawing/2014/main" id="{D133DA3F-8CF8-4CBC-A296-CF28BCC55973}"/>
              </a:ext>
            </a:extLst>
          </p:cNvPr>
          <p:cNvGrpSpPr/>
          <p:nvPr/>
        </p:nvGrpSpPr>
        <p:grpSpPr>
          <a:xfrm>
            <a:off x="4915657" y="2187781"/>
            <a:ext cx="2384146" cy="3969834"/>
            <a:chOff x="147365" y="2209035"/>
            <a:chExt cx="2384146" cy="3969834"/>
          </a:xfrm>
        </p:grpSpPr>
        <p:sp>
          <p:nvSpPr>
            <p:cNvPr id="51" name="文本框 20">
              <a:extLst>
                <a:ext uri="{FF2B5EF4-FFF2-40B4-BE49-F238E27FC236}">
                  <a16:creationId xmlns:a16="http://schemas.microsoft.com/office/drawing/2014/main" id="{CD04369F-509C-4BEB-81D6-0AB25A4508FB}"/>
                </a:ext>
              </a:extLst>
            </p:cNvPr>
            <p:cNvSpPr txBox="1"/>
            <p:nvPr/>
          </p:nvSpPr>
          <p:spPr>
            <a:xfrm>
              <a:off x="412954" y="2852823"/>
              <a:ext cx="1852968" cy="2577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把收集和阅读过的与所写毕业论文选题有关的专著和论文中的主要观点归类整理，并从中选择最具有代表性的作者。</a:t>
              </a:r>
            </a:p>
          </p:txBody>
        </p:sp>
        <p:grpSp>
          <p:nvGrpSpPr>
            <p:cNvPr id="52" name="组合 51">
              <a:extLst>
                <a:ext uri="{FF2B5EF4-FFF2-40B4-BE49-F238E27FC236}">
                  <a16:creationId xmlns:a16="http://schemas.microsoft.com/office/drawing/2014/main" id="{C5418C48-FB5B-4C0C-B6BE-E6BE031E01C7}"/>
                </a:ext>
              </a:extLst>
            </p:cNvPr>
            <p:cNvGrpSpPr/>
            <p:nvPr/>
          </p:nvGrpSpPr>
          <p:grpSpPr>
            <a:xfrm>
              <a:off x="244597" y="2232225"/>
              <a:ext cx="2189683" cy="3946644"/>
              <a:chOff x="674914" y="1254420"/>
              <a:chExt cx="4890723" cy="4722568"/>
            </a:xfrm>
          </p:grpSpPr>
          <p:sp>
            <p:nvSpPr>
              <p:cNvPr id="55" name="矩形 54">
                <a:extLst>
                  <a:ext uri="{FF2B5EF4-FFF2-40B4-BE49-F238E27FC236}">
                    <a16:creationId xmlns:a16="http://schemas.microsoft.com/office/drawing/2014/main" id="{6BB07634-465F-4F18-A556-9D711C225887}"/>
                  </a:ext>
                </a:extLst>
              </p:cNvPr>
              <p:cNvSpPr/>
              <p:nvPr/>
            </p:nvSpPr>
            <p:spPr>
              <a:xfrm>
                <a:off x="674914" y="1254420"/>
                <a:ext cx="4890723" cy="5775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矩形 55">
                <a:extLst>
                  <a:ext uri="{FF2B5EF4-FFF2-40B4-BE49-F238E27FC236}">
                    <a16:creationId xmlns:a16="http://schemas.microsoft.com/office/drawing/2014/main" id="{066FE482-3465-4584-B1CC-3784643FFF36}"/>
                  </a:ext>
                </a:extLst>
              </p:cNvPr>
              <p:cNvSpPr/>
              <p:nvPr/>
            </p:nvSpPr>
            <p:spPr>
              <a:xfrm>
                <a:off x="674914" y="1831925"/>
                <a:ext cx="4890723" cy="41450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57" name="直接连接符 56">
                <a:extLst>
                  <a:ext uri="{FF2B5EF4-FFF2-40B4-BE49-F238E27FC236}">
                    <a16:creationId xmlns:a16="http://schemas.microsoft.com/office/drawing/2014/main" id="{EBD95CF9-40ED-4D84-A0E5-84699D51AB5F}"/>
                  </a:ext>
                </a:extLst>
              </p:cNvPr>
              <p:cNvCxnSpPr/>
              <p:nvPr/>
            </p:nvCxnSpPr>
            <p:spPr>
              <a:xfrm>
                <a:off x="1906279" y="5964272"/>
                <a:ext cx="24279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9BA93056-0725-4EEA-A783-532277CAA112}"/>
                </a:ext>
              </a:extLst>
            </p:cNvPr>
            <p:cNvSpPr/>
            <p:nvPr/>
          </p:nvSpPr>
          <p:spPr>
            <a:xfrm>
              <a:off x="147365" y="2209035"/>
              <a:ext cx="2384146" cy="497957"/>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小标题一</a:t>
              </a:r>
            </a:p>
          </p:txBody>
        </p:sp>
      </p:grpSp>
      <p:grpSp>
        <p:nvGrpSpPr>
          <p:cNvPr id="58" name="组合 57">
            <a:extLst>
              <a:ext uri="{FF2B5EF4-FFF2-40B4-BE49-F238E27FC236}">
                <a16:creationId xmlns:a16="http://schemas.microsoft.com/office/drawing/2014/main" id="{7BCEEE9E-9AB4-4EEC-81FC-FBC733D84284}"/>
              </a:ext>
            </a:extLst>
          </p:cNvPr>
          <p:cNvGrpSpPr/>
          <p:nvPr/>
        </p:nvGrpSpPr>
        <p:grpSpPr>
          <a:xfrm>
            <a:off x="7299803" y="2177154"/>
            <a:ext cx="2384146" cy="3969834"/>
            <a:chOff x="147365" y="2209035"/>
            <a:chExt cx="2384146" cy="3969834"/>
          </a:xfrm>
        </p:grpSpPr>
        <p:sp>
          <p:nvSpPr>
            <p:cNvPr id="59" name="文本框 20">
              <a:extLst>
                <a:ext uri="{FF2B5EF4-FFF2-40B4-BE49-F238E27FC236}">
                  <a16:creationId xmlns:a16="http://schemas.microsoft.com/office/drawing/2014/main" id="{621A6B7C-7B60-4E94-878F-ADCD79EA907E}"/>
                </a:ext>
              </a:extLst>
            </p:cNvPr>
            <p:cNvSpPr txBox="1"/>
            <p:nvPr/>
          </p:nvSpPr>
          <p:spPr>
            <a:xfrm>
              <a:off x="412954" y="2852823"/>
              <a:ext cx="1852968" cy="2577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把收集和阅读过的与所写毕业论文选题有关的专著和论文中的主要观点归类整理，并从中选择最具有代表性的作者。</a:t>
              </a:r>
            </a:p>
          </p:txBody>
        </p:sp>
        <p:grpSp>
          <p:nvGrpSpPr>
            <p:cNvPr id="60" name="组合 59">
              <a:extLst>
                <a:ext uri="{FF2B5EF4-FFF2-40B4-BE49-F238E27FC236}">
                  <a16:creationId xmlns:a16="http://schemas.microsoft.com/office/drawing/2014/main" id="{48788363-1177-4FEA-9FA7-6BD1864463C8}"/>
                </a:ext>
              </a:extLst>
            </p:cNvPr>
            <p:cNvGrpSpPr/>
            <p:nvPr/>
          </p:nvGrpSpPr>
          <p:grpSpPr>
            <a:xfrm>
              <a:off x="244597" y="2232225"/>
              <a:ext cx="2189683" cy="3946644"/>
              <a:chOff x="674914" y="1254420"/>
              <a:chExt cx="4890723" cy="4722568"/>
            </a:xfrm>
          </p:grpSpPr>
          <p:sp>
            <p:nvSpPr>
              <p:cNvPr id="62" name="矩形 61">
                <a:extLst>
                  <a:ext uri="{FF2B5EF4-FFF2-40B4-BE49-F238E27FC236}">
                    <a16:creationId xmlns:a16="http://schemas.microsoft.com/office/drawing/2014/main" id="{9E3C2CA7-8AD6-4063-BCB6-D514341A65EC}"/>
                  </a:ext>
                </a:extLst>
              </p:cNvPr>
              <p:cNvSpPr/>
              <p:nvPr/>
            </p:nvSpPr>
            <p:spPr>
              <a:xfrm>
                <a:off x="674914" y="1254420"/>
                <a:ext cx="4890723" cy="57750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 name="矩形 62">
                <a:extLst>
                  <a:ext uri="{FF2B5EF4-FFF2-40B4-BE49-F238E27FC236}">
                    <a16:creationId xmlns:a16="http://schemas.microsoft.com/office/drawing/2014/main" id="{BABD42FC-DC17-4E54-9660-70037420CAB1}"/>
                  </a:ext>
                </a:extLst>
              </p:cNvPr>
              <p:cNvSpPr/>
              <p:nvPr/>
            </p:nvSpPr>
            <p:spPr>
              <a:xfrm>
                <a:off x="674914" y="1831925"/>
                <a:ext cx="4890723" cy="414506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64" name="直接连接符 63">
                <a:extLst>
                  <a:ext uri="{FF2B5EF4-FFF2-40B4-BE49-F238E27FC236}">
                    <a16:creationId xmlns:a16="http://schemas.microsoft.com/office/drawing/2014/main" id="{E2C9229E-4953-4992-9AA7-FCDD0E66F33A}"/>
                  </a:ext>
                </a:extLst>
              </p:cNvPr>
              <p:cNvCxnSpPr/>
              <p:nvPr/>
            </p:nvCxnSpPr>
            <p:spPr>
              <a:xfrm>
                <a:off x="1906279" y="5964272"/>
                <a:ext cx="242799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1" name="矩形 60">
              <a:extLst>
                <a:ext uri="{FF2B5EF4-FFF2-40B4-BE49-F238E27FC236}">
                  <a16:creationId xmlns:a16="http://schemas.microsoft.com/office/drawing/2014/main" id="{BFBFD183-269F-4D04-B6A3-558A133B16F7}"/>
                </a:ext>
              </a:extLst>
            </p:cNvPr>
            <p:cNvSpPr/>
            <p:nvPr/>
          </p:nvSpPr>
          <p:spPr>
            <a:xfrm>
              <a:off x="147365" y="2209035"/>
              <a:ext cx="2384146" cy="497957"/>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小标题一</a:t>
              </a:r>
            </a:p>
          </p:txBody>
        </p:sp>
      </p:grpSp>
      <p:grpSp>
        <p:nvGrpSpPr>
          <p:cNvPr id="65" name="组合 64">
            <a:extLst>
              <a:ext uri="{FF2B5EF4-FFF2-40B4-BE49-F238E27FC236}">
                <a16:creationId xmlns:a16="http://schemas.microsoft.com/office/drawing/2014/main" id="{EF10316A-C89F-48E0-B728-D12FB169A706}"/>
              </a:ext>
            </a:extLst>
          </p:cNvPr>
          <p:cNvGrpSpPr/>
          <p:nvPr/>
        </p:nvGrpSpPr>
        <p:grpSpPr>
          <a:xfrm>
            <a:off x="9683949" y="2166527"/>
            <a:ext cx="2384146" cy="3969834"/>
            <a:chOff x="147365" y="2209035"/>
            <a:chExt cx="2384146" cy="3969834"/>
          </a:xfrm>
        </p:grpSpPr>
        <p:sp>
          <p:nvSpPr>
            <p:cNvPr id="66" name="文本框 20">
              <a:extLst>
                <a:ext uri="{FF2B5EF4-FFF2-40B4-BE49-F238E27FC236}">
                  <a16:creationId xmlns:a16="http://schemas.microsoft.com/office/drawing/2014/main" id="{6F6DD95B-593A-4CF8-90F5-1CD751806846}"/>
                </a:ext>
              </a:extLst>
            </p:cNvPr>
            <p:cNvSpPr txBox="1"/>
            <p:nvPr/>
          </p:nvSpPr>
          <p:spPr>
            <a:xfrm>
              <a:off x="412954" y="2852823"/>
              <a:ext cx="1852968" cy="2577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把收集和阅读过的与所写毕业论文选题有关的专著和论文中的主要观点归类整理，并从中选择最具有代表性的作者。</a:t>
              </a:r>
            </a:p>
          </p:txBody>
        </p:sp>
        <p:grpSp>
          <p:nvGrpSpPr>
            <p:cNvPr id="67" name="组合 66">
              <a:extLst>
                <a:ext uri="{FF2B5EF4-FFF2-40B4-BE49-F238E27FC236}">
                  <a16:creationId xmlns:a16="http://schemas.microsoft.com/office/drawing/2014/main" id="{83CDBF3A-A740-4367-89B0-FB632493B10E}"/>
                </a:ext>
              </a:extLst>
            </p:cNvPr>
            <p:cNvGrpSpPr/>
            <p:nvPr/>
          </p:nvGrpSpPr>
          <p:grpSpPr>
            <a:xfrm>
              <a:off x="244597" y="2232225"/>
              <a:ext cx="2189683" cy="3946644"/>
              <a:chOff x="674914" y="1254420"/>
              <a:chExt cx="4890723" cy="4722568"/>
            </a:xfrm>
          </p:grpSpPr>
          <p:sp>
            <p:nvSpPr>
              <p:cNvPr id="69" name="矩形 68">
                <a:extLst>
                  <a:ext uri="{FF2B5EF4-FFF2-40B4-BE49-F238E27FC236}">
                    <a16:creationId xmlns:a16="http://schemas.microsoft.com/office/drawing/2014/main" id="{8132BFC0-0147-4D85-9C93-B0392832379A}"/>
                  </a:ext>
                </a:extLst>
              </p:cNvPr>
              <p:cNvSpPr/>
              <p:nvPr/>
            </p:nvSpPr>
            <p:spPr>
              <a:xfrm>
                <a:off x="674914" y="1254420"/>
                <a:ext cx="4890723" cy="5775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矩形 69">
                <a:extLst>
                  <a:ext uri="{FF2B5EF4-FFF2-40B4-BE49-F238E27FC236}">
                    <a16:creationId xmlns:a16="http://schemas.microsoft.com/office/drawing/2014/main" id="{F1013ADC-5059-4C17-878C-9642926FCE70}"/>
                  </a:ext>
                </a:extLst>
              </p:cNvPr>
              <p:cNvSpPr/>
              <p:nvPr/>
            </p:nvSpPr>
            <p:spPr>
              <a:xfrm>
                <a:off x="674914" y="1831925"/>
                <a:ext cx="4890723" cy="41450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71" name="直接连接符 70">
                <a:extLst>
                  <a:ext uri="{FF2B5EF4-FFF2-40B4-BE49-F238E27FC236}">
                    <a16:creationId xmlns:a16="http://schemas.microsoft.com/office/drawing/2014/main" id="{343269B6-D793-43B1-9134-D884A90CD783}"/>
                  </a:ext>
                </a:extLst>
              </p:cNvPr>
              <p:cNvCxnSpPr/>
              <p:nvPr/>
            </p:nvCxnSpPr>
            <p:spPr>
              <a:xfrm>
                <a:off x="1906279" y="5964272"/>
                <a:ext cx="242799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8" name="矩形 67">
              <a:extLst>
                <a:ext uri="{FF2B5EF4-FFF2-40B4-BE49-F238E27FC236}">
                  <a16:creationId xmlns:a16="http://schemas.microsoft.com/office/drawing/2014/main" id="{F5F89173-7DEE-4024-947A-6C079C0A8A51}"/>
                </a:ext>
              </a:extLst>
            </p:cNvPr>
            <p:cNvSpPr/>
            <p:nvPr/>
          </p:nvSpPr>
          <p:spPr>
            <a:xfrm>
              <a:off x="147365" y="2209035"/>
              <a:ext cx="2384146" cy="497957"/>
            </a:xfrm>
            <a:prstGeom prst="rect">
              <a:avLst/>
            </a:prstGeom>
          </p:spPr>
          <p:txBody>
            <a:bodyPr wrap="square">
              <a:spAutoFit/>
              <a:scene3d>
                <a:camera prst="orthographicFront"/>
                <a:lightRig rig="threePt" dir="t"/>
              </a:scene3d>
              <a:sp3d contourW="12700"/>
            </a:bodyPr>
            <a:lstStyle/>
            <a:p>
              <a:pPr algn="ctr" defTabSz="457200">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小标题一</a:t>
              </a:r>
            </a:p>
          </p:txBody>
        </p:sp>
      </p:grpSp>
      <p:grpSp>
        <p:nvGrpSpPr>
          <p:cNvPr id="72" name="组合 71">
            <a:extLst>
              <a:ext uri="{FF2B5EF4-FFF2-40B4-BE49-F238E27FC236}">
                <a16:creationId xmlns:a16="http://schemas.microsoft.com/office/drawing/2014/main" id="{ECE2022E-6820-4B37-94F6-855BB8E6FA1D}"/>
              </a:ext>
            </a:extLst>
          </p:cNvPr>
          <p:cNvGrpSpPr/>
          <p:nvPr/>
        </p:nvGrpSpPr>
        <p:grpSpPr>
          <a:xfrm>
            <a:off x="5046181" y="1683273"/>
            <a:ext cx="2099639" cy="10885"/>
            <a:chOff x="5046181" y="1661409"/>
            <a:chExt cx="2099639" cy="10885"/>
          </a:xfrm>
        </p:grpSpPr>
        <p:cxnSp>
          <p:nvCxnSpPr>
            <p:cNvPr id="73" name="直接连接符 72">
              <a:extLst>
                <a:ext uri="{FF2B5EF4-FFF2-40B4-BE49-F238E27FC236}">
                  <a16:creationId xmlns:a16="http://schemas.microsoft.com/office/drawing/2014/main" id="{3A67B406-B4F7-4894-88F2-23FB11FBB6C6}"/>
                </a:ext>
              </a:extLst>
            </p:cNvPr>
            <p:cNvCxnSpPr>
              <a:cxnSpLocks/>
            </p:cNvCxnSpPr>
            <p:nvPr/>
          </p:nvCxnSpPr>
          <p:spPr>
            <a:xfrm>
              <a:off x="5046181" y="1661409"/>
              <a:ext cx="209963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D07B0AE1-1E1B-40C9-8398-CCAB4B0BB638}"/>
                </a:ext>
              </a:extLst>
            </p:cNvPr>
            <p:cNvCxnSpPr>
              <a:cxnSpLocks/>
            </p:cNvCxnSpPr>
            <p:nvPr/>
          </p:nvCxnSpPr>
          <p:spPr>
            <a:xfrm>
              <a:off x="5739116" y="1672294"/>
              <a:ext cx="71376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4915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A169598D-2BE2-49C4-9813-B6A6AB36A2A7}"/>
              </a:ext>
            </a:extLst>
          </p:cNvPr>
          <p:cNvSpPr/>
          <p:nvPr/>
        </p:nvSpPr>
        <p:spPr>
          <a:xfrm>
            <a:off x="0" y="3749"/>
            <a:ext cx="12192000" cy="760312"/>
          </a:xfrm>
          <a:prstGeom prst="rect">
            <a:avLst/>
          </a:prstGeom>
          <a:solidFill>
            <a:srgbClr val="3B65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4" name="文本框 53">
            <a:extLst>
              <a:ext uri="{FF2B5EF4-FFF2-40B4-BE49-F238E27FC236}">
                <a16:creationId xmlns:a16="http://schemas.microsoft.com/office/drawing/2014/main" id="{00A93607-1235-44C2-B1F1-C294237B9884}"/>
              </a:ext>
            </a:extLst>
          </p:cNvPr>
          <p:cNvSpPr txBox="1"/>
          <p:nvPr/>
        </p:nvSpPr>
        <p:spPr>
          <a:xfrm>
            <a:off x="918774" y="215417"/>
            <a:ext cx="5177226" cy="584775"/>
          </a:xfrm>
          <a:prstGeom prst="rect">
            <a:avLst/>
          </a:prstGeom>
          <a:noFill/>
        </p:spPr>
        <p:txBody>
          <a:bodyPr wrap="square" rtlCol="0">
            <a:spAutoFit/>
          </a:bodyPr>
          <a:lstStyle/>
          <a:p>
            <a:pPr>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六段文字</a:t>
            </a:r>
            <a:endParaRPr kumimoji="0" lang="zh-CN" altLang="en-US" sz="3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B4E343EA-1272-4DD4-9650-82189E45CD5B}"/>
              </a:ext>
            </a:extLst>
          </p:cNvPr>
          <p:cNvSpPr/>
          <p:nvPr/>
        </p:nvSpPr>
        <p:spPr>
          <a:xfrm>
            <a:off x="754284" y="1552934"/>
            <a:ext cx="3232397" cy="2115505"/>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3227E28-2361-45BA-AE4A-ACE4BF1A5C93}"/>
              </a:ext>
            </a:extLst>
          </p:cNvPr>
          <p:cNvSpPr/>
          <p:nvPr/>
        </p:nvSpPr>
        <p:spPr>
          <a:xfrm>
            <a:off x="4607124" y="1552934"/>
            <a:ext cx="3232397" cy="2115505"/>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64BAAE0A-F5E8-4754-8A04-5483904BAF8D}"/>
              </a:ext>
            </a:extLst>
          </p:cNvPr>
          <p:cNvSpPr/>
          <p:nvPr/>
        </p:nvSpPr>
        <p:spPr>
          <a:xfrm>
            <a:off x="8459964" y="1552934"/>
            <a:ext cx="3232397" cy="2115505"/>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ED1695BB-F06F-44C6-9EF2-9279E6327AE9}"/>
              </a:ext>
            </a:extLst>
          </p:cNvPr>
          <p:cNvSpPr/>
          <p:nvPr/>
        </p:nvSpPr>
        <p:spPr>
          <a:xfrm>
            <a:off x="754284" y="4225259"/>
            <a:ext cx="3232397" cy="2115505"/>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57327029-D988-493D-BBB8-1A036FDDC747}"/>
              </a:ext>
            </a:extLst>
          </p:cNvPr>
          <p:cNvSpPr/>
          <p:nvPr/>
        </p:nvSpPr>
        <p:spPr>
          <a:xfrm>
            <a:off x="4607124" y="4225259"/>
            <a:ext cx="3232397" cy="2115505"/>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0C560E6D-6E29-48D7-8A01-5D8DA32DEBE6}"/>
              </a:ext>
            </a:extLst>
          </p:cNvPr>
          <p:cNvSpPr/>
          <p:nvPr/>
        </p:nvSpPr>
        <p:spPr>
          <a:xfrm>
            <a:off x="8459964" y="4225259"/>
            <a:ext cx="3232397" cy="2115505"/>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A5D62A1-3F1A-48E1-913E-3487C74A9B0E}"/>
              </a:ext>
            </a:extLst>
          </p:cNvPr>
          <p:cNvSpPr/>
          <p:nvPr/>
        </p:nvSpPr>
        <p:spPr>
          <a:xfrm>
            <a:off x="601884" y="1400534"/>
            <a:ext cx="3232397" cy="2115505"/>
          </a:xfrm>
          <a:prstGeom prst="rect">
            <a:avLst/>
          </a:prstGeom>
          <a:solidFill>
            <a:schemeClr val="bg1"/>
          </a:solidFill>
          <a:ln>
            <a:noFill/>
          </a:ln>
          <a:effectLst>
            <a:outerShdw blurRad="50800" dist="381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5ECF13EB-5E71-409D-9D04-1F304DE0EDC3}"/>
              </a:ext>
            </a:extLst>
          </p:cNvPr>
          <p:cNvSpPr/>
          <p:nvPr/>
        </p:nvSpPr>
        <p:spPr>
          <a:xfrm>
            <a:off x="4454724" y="1400534"/>
            <a:ext cx="3232397" cy="2115505"/>
          </a:xfrm>
          <a:prstGeom prst="rect">
            <a:avLst/>
          </a:prstGeom>
          <a:solidFill>
            <a:schemeClr val="bg1"/>
          </a:solidFill>
          <a:ln>
            <a:noFill/>
          </a:ln>
          <a:effectLst>
            <a:outerShdw blurRad="50800" dist="381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45F44AE6-5EA3-4C33-A7EC-6D4909F20399}"/>
              </a:ext>
            </a:extLst>
          </p:cNvPr>
          <p:cNvSpPr/>
          <p:nvPr/>
        </p:nvSpPr>
        <p:spPr>
          <a:xfrm>
            <a:off x="8307564" y="1400534"/>
            <a:ext cx="3232397" cy="2115505"/>
          </a:xfrm>
          <a:prstGeom prst="rect">
            <a:avLst/>
          </a:prstGeom>
          <a:solidFill>
            <a:schemeClr val="bg1"/>
          </a:solidFill>
          <a:ln>
            <a:noFill/>
          </a:ln>
          <a:effectLst>
            <a:outerShdw blurRad="50800" dist="381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450159DE-A2FD-4FD4-8DC4-B7D8776792F1}"/>
              </a:ext>
            </a:extLst>
          </p:cNvPr>
          <p:cNvSpPr/>
          <p:nvPr/>
        </p:nvSpPr>
        <p:spPr>
          <a:xfrm>
            <a:off x="601884" y="4072859"/>
            <a:ext cx="3232397" cy="2115505"/>
          </a:xfrm>
          <a:prstGeom prst="rect">
            <a:avLst/>
          </a:prstGeom>
          <a:solidFill>
            <a:schemeClr val="bg1"/>
          </a:solidFill>
          <a:ln>
            <a:noFill/>
          </a:ln>
          <a:effectLst>
            <a:outerShdw blurRad="50800" dist="381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F3C54B0F-5BEA-4695-9F1A-57089FD5A310}"/>
              </a:ext>
            </a:extLst>
          </p:cNvPr>
          <p:cNvSpPr/>
          <p:nvPr/>
        </p:nvSpPr>
        <p:spPr>
          <a:xfrm>
            <a:off x="4454724" y="4072859"/>
            <a:ext cx="3232397" cy="2115505"/>
          </a:xfrm>
          <a:prstGeom prst="rect">
            <a:avLst/>
          </a:prstGeom>
          <a:solidFill>
            <a:schemeClr val="bg1"/>
          </a:solidFill>
          <a:ln>
            <a:noFill/>
          </a:ln>
          <a:effectLst>
            <a:outerShdw blurRad="50800" dist="381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4BB390F2-9308-48C5-A5DA-BBA1CCA86D26}"/>
              </a:ext>
            </a:extLst>
          </p:cNvPr>
          <p:cNvSpPr/>
          <p:nvPr/>
        </p:nvSpPr>
        <p:spPr>
          <a:xfrm>
            <a:off x="8307564" y="4072859"/>
            <a:ext cx="3232397" cy="2115505"/>
          </a:xfrm>
          <a:prstGeom prst="rect">
            <a:avLst/>
          </a:prstGeom>
          <a:solidFill>
            <a:schemeClr val="bg1"/>
          </a:solidFill>
          <a:ln>
            <a:noFill/>
          </a:ln>
          <a:effectLst>
            <a:outerShdw blurRad="50800" dist="38100" dir="2700000" algn="tl"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D816CA1-CF88-4C1D-BF47-83C826F34D15}"/>
              </a:ext>
            </a:extLst>
          </p:cNvPr>
          <p:cNvSpPr/>
          <p:nvPr/>
        </p:nvSpPr>
        <p:spPr>
          <a:xfrm>
            <a:off x="765859" y="1505931"/>
            <a:ext cx="2183309" cy="497957"/>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2400" b="1" dirty="0">
                <a:solidFill>
                  <a:schemeClr val="accent1"/>
                </a:solidFill>
                <a:latin typeface="微软雅黑" panose="020B0503020204020204" pitchFamily="34" charset="-122"/>
                <a:ea typeface="微软雅黑" panose="020B0503020204020204" pitchFamily="34" charset="-122"/>
              </a:rPr>
              <a:t>小标题一</a:t>
            </a:r>
          </a:p>
        </p:txBody>
      </p:sp>
      <p:sp>
        <p:nvSpPr>
          <p:cNvPr id="59" name="内容占位符 11">
            <a:extLst>
              <a:ext uri="{FF2B5EF4-FFF2-40B4-BE49-F238E27FC236}">
                <a16:creationId xmlns:a16="http://schemas.microsoft.com/office/drawing/2014/main" id="{492620D3-9632-4E07-A9E4-065BDF7703EF}"/>
              </a:ext>
            </a:extLst>
          </p:cNvPr>
          <p:cNvSpPr txBox="1">
            <a:spLocks/>
          </p:cNvSpPr>
          <p:nvPr/>
        </p:nvSpPr>
        <p:spPr>
          <a:xfrm>
            <a:off x="754850" y="1974522"/>
            <a:ext cx="2949615" cy="1061381"/>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63" name="矩形 62">
            <a:extLst>
              <a:ext uri="{FF2B5EF4-FFF2-40B4-BE49-F238E27FC236}">
                <a16:creationId xmlns:a16="http://schemas.microsoft.com/office/drawing/2014/main" id="{1F7F7257-3AD2-4F16-868F-B3A0A2ADE9A0}"/>
              </a:ext>
            </a:extLst>
          </p:cNvPr>
          <p:cNvSpPr/>
          <p:nvPr/>
        </p:nvSpPr>
        <p:spPr>
          <a:xfrm>
            <a:off x="4618133" y="1505931"/>
            <a:ext cx="2183309" cy="497957"/>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2400" b="1" dirty="0">
                <a:solidFill>
                  <a:schemeClr val="accent1"/>
                </a:solidFill>
                <a:latin typeface="微软雅黑" panose="020B0503020204020204" pitchFamily="34" charset="-122"/>
                <a:ea typeface="微软雅黑" panose="020B0503020204020204" pitchFamily="34" charset="-122"/>
              </a:rPr>
              <a:t>小标题二</a:t>
            </a:r>
          </a:p>
        </p:txBody>
      </p:sp>
      <p:sp>
        <p:nvSpPr>
          <p:cNvPr id="64" name="内容占位符 11">
            <a:extLst>
              <a:ext uri="{FF2B5EF4-FFF2-40B4-BE49-F238E27FC236}">
                <a16:creationId xmlns:a16="http://schemas.microsoft.com/office/drawing/2014/main" id="{C9BCA1BD-FF9D-4889-8E33-0A52419564DB}"/>
              </a:ext>
            </a:extLst>
          </p:cNvPr>
          <p:cNvSpPr txBox="1">
            <a:spLocks/>
          </p:cNvSpPr>
          <p:nvPr/>
        </p:nvSpPr>
        <p:spPr>
          <a:xfrm>
            <a:off x="4607124" y="1974522"/>
            <a:ext cx="2949615" cy="1061381"/>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66" name="矩形 65">
            <a:extLst>
              <a:ext uri="{FF2B5EF4-FFF2-40B4-BE49-F238E27FC236}">
                <a16:creationId xmlns:a16="http://schemas.microsoft.com/office/drawing/2014/main" id="{91A6DAC4-37CD-46B2-911F-A828A39F6CA3}"/>
              </a:ext>
            </a:extLst>
          </p:cNvPr>
          <p:cNvSpPr/>
          <p:nvPr/>
        </p:nvSpPr>
        <p:spPr>
          <a:xfrm>
            <a:off x="8487937" y="1505931"/>
            <a:ext cx="2183309" cy="497957"/>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2400" b="1" dirty="0">
                <a:solidFill>
                  <a:schemeClr val="accent1"/>
                </a:solidFill>
                <a:latin typeface="微软雅黑" panose="020B0503020204020204" pitchFamily="34" charset="-122"/>
                <a:ea typeface="微软雅黑" panose="020B0503020204020204" pitchFamily="34" charset="-122"/>
              </a:rPr>
              <a:t>小标题三</a:t>
            </a:r>
          </a:p>
        </p:txBody>
      </p:sp>
      <p:sp>
        <p:nvSpPr>
          <p:cNvPr id="67" name="内容占位符 11">
            <a:extLst>
              <a:ext uri="{FF2B5EF4-FFF2-40B4-BE49-F238E27FC236}">
                <a16:creationId xmlns:a16="http://schemas.microsoft.com/office/drawing/2014/main" id="{6554A414-3F72-4597-B168-95AD1A603A39}"/>
              </a:ext>
            </a:extLst>
          </p:cNvPr>
          <p:cNvSpPr txBox="1">
            <a:spLocks/>
          </p:cNvSpPr>
          <p:nvPr/>
        </p:nvSpPr>
        <p:spPr>
          <a:xfrm>
            <a:off x="8476928" y="1974522"/>
            <a:ext cx="2949615" cy="1061381"/>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69" name="矩形 68">
            <a:extLst>
              <a:ext uri="{FF2B5EF4-FFF2-40B4-BE49-F238E27FC236}">
                <a16:creationId xmlns:a16="http://schemas.microsoft.com/office/drawing/2014/main" id="{9C0236AA-0809-440F-A037-1A4A5ED2A7C5}"/>
              </a:ext>
            </a:extLst>
          </p:cNvPr>
          <p:cNvSpPr/>
          <p:nvPr/>
        </p:nvSpPr>
        <p:spPr>
          <a:xfrm>
            <a:off x="765859" y="4225259"/>
            <a:ext cx="2183309" cy="497957"/>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2400" b="1" dirty="0">
                <a:solidFill>
                  <a:schemeClr val="accent2"/>
                </a:solidFill>
                <a:latin typeface="微软雅黑" panose="020B0503020204020204" pitchFamily="34" charset="-122"/>
                <a:ea typeface="微软雅黑" panose="020B0503020204020204" pitchFamily="34" charset="-122"/>
              </a:rPr>
              <a:t>小标题四</a:t>
            </a:r>
          </a:p>
        </p:txBody>
      </p:sp>
      <p:sp>
        <p:nvSpPr>
          <p:cNvPr id="70" name="内容占位符 11">
            <a:extLst>
              <a:ext uri="{FF2B5EF4-FFF2-40B4-BE49-F238E27FC236}">
                <a16:creationId xmlns:a16="http://schemas.microsoft.com/office/drawing/2014/main" id="{45A1CA5D-9A94-4D53-9247-8B2532C267EC}"/>
              </a:ext>
            </a:extLst>
          </p:cNvPr>
          <p:cNvSpPr txBox="1">
            <a:spLocks/>
          </p:cNvSpPr>
          <p:nvPr/>
        </p:nvSpPr>
        <p:spPr>
          <a:xfrm>
            <a:off x="754850" y="4693850"/>
            <a:ext cx="2949615" cy="1061381"/>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72" name="矩形 71">
            <a:extLst>
              <a:ext uri="{FF2B5EF4-FFF2-40B4-BE49-F238E27FC236}">
                <a16:creationId xmlns:a16="http://schemas.microsoft.com/office/drawing/2014/main" id="{80B7B44B-BAF2-480C-8438-2B5BB9920215}"/>
              </a:ext>
            </a:extLst>
          </p:cNvPr>
          <p:cNvSpPr/>
          <p:nvPr/>
        </p:nvSpPr>
        <p:spPr>
          <a:xfrm>
            <a:off x="4618133" y="4180534"/>
            <a:ext cx="2183309" cy="497957"/>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2400" b="1" dirty="0">
                <a:solidFill>
                  <a:schemeClr val="accent2"/>
                </a:solidFill>
                <a:latin typeface="微软雅黑" panose="020B0503020204020204" pitchFamily="34" charset="-122"/>
                <a:ea typeface="微软雅黑" panose="020B0503020204020204" pitchFamily="34" charset="-122"/>
              </a:rPr>
              <a:t>小标题五</a:t>
            </a:r>
          </a:p>
        </p:txBody>
      </p:sp>
      <p:sp>
        <p:nvSpPr>
          <p:cNvPr id="73" name="内容占位符 11">
            <a:extLst>
              <a:ext uri="{FF2B5EF4-FFF2-40B4-BE49-F238E27FC236}">
                <a16:creationId xmlns:a16="http://schemas.microsoft.com/office/drawing/2014/main" id="{A423D4E8-93E3-44A0-A2D1-D7A40A39835C}"/>
              </a:ext>
            </a:extLst>
          </p:cNvPr>
          <p:cNvSpPr txBox="1">
            <a:spLocks/>
          </p:cNvSpPr>
          <p:nvPr/>
        </p:nvSpPr>
        <p:spPr>
          <a:xfrm>
            <a:off x="4607124" y="4649125"/>
            <a:ext cx="2949615" cy="1061381"/>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
        <p:nvSpPr>
          <p:cNvPr id="75" name="矩形 74">
            <a:extLst>
              <a:ext uri="{FF2B5EF4-FFF2-40B4-BE49-F238E27FC236}">
                <a16:creationId xmlns:a16="http://schemas.microsoft.com/office/drawing/2014/main" id="{13F6D60B-1270-4401-9248-1357172BA806}"/>
              </a:ext>
            </a:extLst>
          </p:cNvPr>
          <p:cNvSpPr/>
          <p:nvPr/>
        </p:nvSpPr>
        <p:spPr>
          <a:xfrm>
            <a:off x="8470407" y="4135809"/>
            <a:ext cx="2183309" cy="497957"/>
          </a:xfrm>
          <a:prstGeom prst="rect">
            <a:avLst/>
          </a:prstGeom>
        </p:spPr>
        <p:txBody>
          <a:bodyPr wrap="square">
            <a:spAutoFit/>
            <a:scene3d>
              <a:camera prst="orthographicFront"/>
              <a:lightRig rig="threePt" dir="t"/>
            </a:scene3d>
            <a:sp3d contourW="12700"/>
          </a:bodyPr>
          <a:lstStyle/>
          <a:p>
            <a:pPr defTabSz="457200">
              <a:lnSpc>
                <a:spcPct val="120000"/>
              </a:lnSpc>
            </a:pPr>
            <a:r>
              <a:rPr lang="zh-CN" altLang="en-US" sz="2400" b="1" dirty="0">
                <a:solidFill>
                  <a:schemeClr val="accent2"/>
                </a:solidFill>
                <a:latin typeface="微软雅黑" panose="020B0503020204020204" pitchFamily="34" charset="-122"/>
                <a:ea typeface="微软雅黑" panose="020B0503020204020204" pitchFamily="34" charset="-122"/>
              </a:rPr>
              <a:t>小标题六</a:t>
            </a:r>
          </a:p>
        </p:txBody>
      </p:sp>
      <p:sp>
        <p:nvSpPr>
          <p:cNvPr id="76" name="内容占位符 11">
            <a:extLst>
              <a:ext uri="{FF2B5EF4-FFF2-40B4-BE49-F238E27FC236}">
                <a16:creationId xmlns:a16="http://schemas.microsoft.com/office/drawing/2014/main" id="{11BDEAC5-6912-43CE-BC07-2BBE7079B8FF}"/>
              </a:ext>
            </a:extLst>
          </p:cNvPr>
          <p:cNvSpPr txBox="1">
            <a:spLocks/>
          </p:cNvSpPr>
          <p:nvPr/>
        </p:nvSpPr>
        <p:spPr>
          <a:xfrm>
            <a:off x="8459398" y="4604400"/>
            <a:ext cx="2949615" cy="1061381"/>
          </a:xfrm>
          <a:prstGeom prst="rect">
            <a:avLst/>
          </a:prstGeom>
        </p:spPr>
        <p:txBody>
          <a:bodyPr vert="horz"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pc="0" dirty="0">
                <a:latin typeface="微软雅黑" panose="020B0503020204020204" pitchFamily="34" charset="-122"/>
                <a:ea typeface="微软雅黑" panose="020B0503020204020204" pitchFamily="34" charset="-122"/>
                <a:sym typeface="微软雅黑 Light" panose="020B0502040204020203" pitchFamily="34" charset="-122"/>
              </a:rPr>
              <a:t>以人相对成熟或理性的思维来认知对待，让事物得以接近其最根本的存在。</a:t>
            </a:r>
          </a:p>
        </p:txBody>
      </p:sp>
    </p:spTree>
    <p:extLst>
      <p:ext uri="{BB962C8B-B14F-4D97-AF65-F5344CB8AC3E}">
        <p14:creationId xmlns:p14="http://schemas.microsoft.com/office/powerpoint/2010/main" val="2714993753"/>
      </p:ext>
    </p:extLst>
  </p:cSld>
  <p:clrMapOvr>
    <a:masterClrMapping/>
  </p:clrMapOvr>
</p:sld>
</file>

<file path=ppt/theme/theme1.xml><?xml version="1.0" encoding="utf-8"?>
<a:theme xmlns:a="http://schemas.openxmlformats.org/drawingml/2006/main" name="Office 主题​​">
  <a:themeElements>
    <a:clrScheme name="成都理工大学">
      <a:dk1>
        <a:sysClr val="windowText" lastClr="000000"/>
      </a:dk1>
      <a:lt1>
        <a:sysClr val="window" lastClr="FFFFFF"/>
      </a:lt1>
      <a:dk2>
        <a:srgbClr val="44546A"/>
      </a:dk2>
      <a:lt2>
        <a:srgbClr val="E7E6E6"/>
      </a:lt2>
      <a:accent1>
        <a:srgbClr val="5071EA"/>
      </a:accent1>
      <a:accent2>
        <a:srgbClr val="F58F13"/>
      </a:accent2>
      <a:accent3>
        <a:srgbClr val="034C9C"/>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民大">
    <a:dk1>
      <a:sysClr val="windowText" lastClr="000000"/>
    </a:dk1>
    <a:lt1>
      <a:sysClr val="window" lastClr="FFFFFF"/>
    </a:lt1>
    <a:dk2>
      <a:srgbClr val="44546A"/>
    </a:dk2>
    <a:lt2>
      <a:srgbClr val="E7E6E6"/>
    </a:lt2>
    <a:accent1>
      <a:srgbClr val="D7010E"/>
    </a:accent1>
    <a:accent2>
      <a:srgbClr val="CC4226"/>
    </a:accent2>
    <a:accent3>
      <a:srgbClr val="2B948C"/>
    </a:accent3>
    <a:accent4>
      <a:srgbClr val="3B5DCC"/>
    </a:accent4>
    <a:accent5>
      <a:srgbClr val="FCDE99"/>
    </a:accent5>
    <a:accent6>
      <a:srgbClr val="5C448A"/>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模板字体">
    <a:majorFont>
      <a:latin typeface="Segoe UI Black"/>
      <a:ea typeface="思源宋体 CN Heavy"/>
      <a:cs typeface=""/>
    </a:majorFont>
    <a:minorFont>
      <a:latin typeface="Segoe UI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民大">
    <a:dk1>
      <a:sysClr val="windowText" lastClr="000000"/>
    </a:dk1>
    <a:lt1>
      <a:sysClr val="window" lastClr="FFFFFF"/>
    </a:lt1>
    <a:dk2>
      <a:srgbClr val="44546A"/>
    </a:dk2>
    <a:lt2>
      <a:srgbClr val="E7E6E6"/>
    </a:lt2>
    <a:accent1>
      <a:srgbClr val="D7010E"/>
    </a:accent1>
    <a:accent2>
      <a:srgbClr val="CC4226"/>
    </a:accent2>
    <a:accent3>
      <a:srgbClr val="2B948C"/>
    </a:accent3>
    <a:accent4>
      <a:srgbClr val="3B5DCC"/>
    </a:accent4>
    <a:accent5>
      <a:srgbClr val="FCDE99"/>
    </a:accent5>
    <a:accent6>
      <a:srgbClr val="5C448A"/>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Gallery</Template>
  <TotalTime>663</TotalTime>
  <Words>4037</Words>
  <Application>Microsoft Office PowerPoint</Application>
  <PresentationFormat>宽屏</PresentationFormat>
  <Paragraphs>488</Paragraphs>
  <Slides>60</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60</vt:i4>
      </vt:variant>
    </vt:vector>
  </HeadingPairs>
  <TitlesOfParts>
    <vt:vector size="76" baseType="lpstr">
      <vt:lpstr>等线</vt:lpstr>
      <vt:lpstr>等线 Light</vt:lpstr>
      <vt:lpstr>锐字云字库细黑体1.0</vt:lpstr>
      <vt:lpstr>思源黑体 CN Bold</vt:lpstr>
      <vt:lpstr>思源黑体 CN Light</vt:lpstr>
      <vt:lpstr>思源黑體 Bold</vt:lpstr>
      <vt:lpstr>微软雅黑</vt:lpstr>
      <vt:lpstr>微软雅黑 Light</vt:lpstr>
      <vt:lpstr>Arial</vt:lpstr>
      <vt:lpstr>Calibri</vt:lpstr>
      <vt:lpstr>Century Gothic</vt:lpstr>
      <vt:lpstr>Segoe UI</vt:lpstr>
      <vt:lpstr>Segoe UI Light</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武 文</dc:creator>
  <cp:lastModifiedBy>Yunxuan Liu</cp:lastModifiedBy>
  <cp:revision>166</cp:revision>
  <dcterms:created xsi:type="dcterms:W3CDTF">2019-04-06T13:21:23Z</dcterms:created>
  <dcterms:modified xsi:type="dcterms:W3CDTF">2019-04-13T08:51:42Z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2019-04-13T08:51:41.9125187Z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8d91c512-7bed-461a-97d2-a9084ad71622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